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1" r:id="rId6"/>
    <p:sldId id="262" r:id="rId7"/>
    <p:sldId id="263" r:id="rId8"/>
    <p:sldId id="264" r:id="rId9"/>
    <p:sldId id="265" r:id="rId10"/>
    <p:sldId id="267" r:id="rId11"/>
    <p:sldId id="268" r:id="rId12"/>
    <p:sldId id="270" r:id="rId13"/>
    <p:sldId id="271" r:id="rId14"/>
    <p:sldId id="288" r:id="rId15"/>
    <p:sldId id="289" r:id="rId16"/>
    <p:sldId id="274" r:id="rId17"/>
    <p:sldId id="283" r:id="rId18"/>
    <p:sldId id="286"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C736F4-9D2D-4DD9-A07F-5B2535358CD2}">
          <p14:sldIdLst>
            <p14:sldId id="256"/>
            <p14:sldId id="257"/>
            <p14:sldId id="258"/>
            <p14:sldId id="259"/>
            <p14:sldId id="261"/>
            <p14:sldId id="262"/>
            <p14:sldId id="263"/>
            <p14:sldId id="264"/>
            <p14:sldId id="265"/>
            <p14:sldId id="267"/>
            <p14:sldId id="268"/>
            <p14:sldId id="270"/>
            <p14:sldId id="271"/>
            <p14:sldId id="288"/>
            <p14:sldId id="289"/>
            <p14:sldId id="274"/>
            <p14:sldId id="283"/>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A3A"/>
    <a:srgbClr val="1D1D1D"/>
    <a:srgbClr val="131313"/>
    <a:srgbClr val="151515"/>
    <a:srgbClr val="575757"/>
    <a:srgbClr val="111112"/>
    <a:srgbClr val="1A1A1D"/>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00A26-A112-4A7C-A7D9-14878B286FD9}"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C85DA-0B0F-48E8-A0A5-1222002B87AD}" type="slidenum">
              <a:rPr lang="en-US" smtClean="0"/>
              <a:t>‹#›</a:t>
            </a:fld>
            <a:endParaRPr lang="en-US"/>
          </a:p>
        </p:txBody>
      </p:sp>
    </p:spTree>
    <p:extLst>
      <p:ext uri="{BB962C8B-B14F-4D97-AF65-F5344CB8AC3E}">
        <p14:creationId xmlns:p14="http://schemas.microsoft.com/office/powerpoint/2010/main" val="247284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D05C-2577-4BB9-A8EE-35CDDF5523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013FBB-8AFD-4C79-90A0-492334B8F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B6CEB0-FA3F-4733-AFDF-BA975DDDD002}"/>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5" name="Footer Placeholder 4">
            <a:extLst>
              <a:ext uri="{FF2B5EF4-FFF2-40B4-BE49-F238E27FC236}">
                <a16:creationId xmlns:a16="http://schemas.microsoft.com/office/drawing/2014/main" id="{E3F8A822-A5C6-4C34-AFEA-F2497581E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74E03-4EA5-479A-8AF0-BE62CDDF36AC}"/>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312770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CF4F-00B2-4D63-8507-966ACCE006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6AED97-853D-4964-817D-28BA39644E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F0907-E984-4C71-BE75-98020B08D4D8}"/>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5" name="Footer Placeholder 4">
            <a:extLst>
              <a:ext uri="{FF2B5EF4-FFF2-40B4-BE49-F238E27FC236}">
                <a16:creationId xmlns:a16="http://schemas.microsoft.com/office/drawing/2014/main" id="{10242E6C-29E2-44D1-80C5-426BDF84F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04CB9-5548-48FD-ADD3-91DFFBAA590B}"/>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4115142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C7580-94BC-433C-8F74-E72273A54B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204C30-C146-41A8-AB22-2F296C41C0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1A2A1-3293-4996-8166-E465A3C5C597}"/>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5" name="Footer Placeholder 4">
            <a:extLst>
              <a:ext uri="{FF2B5EF4-FFF2-40B4-BE49-F238E27FC236}">
                <a16:creationId xmlns:a16="http://schemas.microsoft.com/office/drawing/2014/main" id="{39BEF9E7-A809-4CFE-B914-6289F3F02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D5D60-8BED-498C-A7DF-5199E9F06D78}"/>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02895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CFCF-2D39-4895-886C-851D80349E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450A4-7B87-4990-AB85-82F29C8383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864C99-F366-4C97-AD46-E5C44DD7A36A}"/>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5" name="Footer Placeholder 4">
            <a:extLst>
              <a:ext uri="{FF2B5EF4-FFF2-40B4-BE49-F238E27FC236}">
                <a16:creationId xmlns:a16="http://schemas.microsoft.com/office/drawing/2014/main" id="{7C8640CE-CF87-4388-9CE4-03D420FA4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EE616-D231-4D30-AEF6-91D3AC6A1A2F}"/>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8338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40FC-FF2D-4817-9731-3648386308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17FFBA-BF14-4B2A-8C34-8018A23B3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CD8F99-6200-42AB-846B-EA270D40551C}"/>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5" name="Footer Placeholder 4">
            <a:extLst>
              <a:ext uri="{FF2B5EF4-FFF2-40B4-BE49-F238E27FC236}">
                <a16:creationId xmlns:a16="http://schemas.microsoft.com/office/drawing/2014/main" id="{59E9B336-CB69-4B2F-811D-1B1B2AF68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D5E44-3F87-4B1D-ADD1-7B7873341C38}"/>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72440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5884-3D70-4DF4-B16F-693C8E4C1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D6DD7B-173A-48FA-91A6-6E16736795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C489E9-0E85-43A6-8BBE-C738FF35F5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400697-BB2A-4A3C-A20C-433730326441}"/>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6" name="Footer Placeholder 5">
            <a:extLst>
              <a:ext uri="{FF2B5EF4-FFF2-40B4-BE49-F238E27FC236}">
                <a16:creationId xmlns:a16="http://schemas.microsoft.com/office/drawing/2014/main" id="{23455E89-5EFD-49FA-A248-5E232D0EC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7117B-D865-4956-9917-AE68607D2420}"/>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471113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2457-0496-4ECD-8154-F9679AE455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86CC7-2DBD-4302-9A18-3CC091AE6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2208F-38D5-4EED-AD1C-CD4777A6B9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F9EAFC-540E-44E6-9B94-52F0CE8D5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F0E84A-932B-4E36-ADDD-B1AEC8117E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3076B2-A9EB-4FEF-945D-C631B0F62FFC}"/>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8" name="Footer Placeholder 7">
            <a:extLst>
              <a:ext uri="{FF2B5EF4-FFF2-40B4-BE49-F238E27FC236}">
                <a16:creationId xmlns:a16="http://schemas.microsoft.com/office/drawing/2014/main" id="{0C12C043-59CD-4072-A15A-8180DFC052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29F83-1E7E-406E-ADE3-6B74263B085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349240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85CB-0E5A-4D4C-AE5C-D8E87479F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698ADC-39B8-4586-BFB1-7ECB09837796}"/>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4" name="Footer Placeholder 3">
            <a:extLst>
              <a:ext uri="{FF2B5EF4-FFF2-40B4-BE49-F238E27FC236}">
                <a16:creationId xmlns:a16="http://schemas.microsoft.com/office/drawing/2014/main" id="{F91C5235-38BD-45EE-82BA-4C257018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A59A84-1246-4C74-9237-498802CE192B}"/>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197037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48A81-CEBA-4A11-95DE-739A79CA0361}"/>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3" name="Footer Placeholder 2">
            <a:extLst>
              <a:ext uri="{FF2B5EF4-FFF2-40B4-BE49-F238E27FC236}">
                <a16:creationId xmlns:a16="http://schemas.microsoft.com/office/drawing/2014/main" id="{6DD191B9-9C22-422D-9B74-0C5E4E68C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50D878-47A3-4D09-9FEC-01AA83EB1904}"/>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657030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727F-2E09-4811-B2DF-5C1B40E46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82F13D-FF6E-47D7-AF00-089D9A503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30F943-0050-47A1-A51B-CA7A85437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9314FA-A7E9-4D83-B959-E46E077E4F22}"/>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6" name="Footer Placeholder 5">
            <a:extLst>
              <a:ext uri="{FF2B5EF4-FFF2-40B4-BE49-F238E27FC236}">
                <a16:creationId xmlns:a16="http://schemas.microsoft.com/office/drawing/2014/main" id="{8A06C80A-EEE7-45FB-85C0-F811FDFA3F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9088DB-2888-4308-B0C4-C1A245300CD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82212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E52C-26AE-40C4-B675-08F80CB07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EC0D3-CE1C-4369-B6B4-52AC710A0A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E08A86-B725-4653-A1DC-FB3B23979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20875-6441-4FBC-889B-08997A62C8FE}"/>
              </a:ext>
            </a:extLst>
          </p:cNvPr>
          <p:cNvSpPr>
            <a:spLocks noGrp="1"/>
          </p:cNvSpPr>
          <p:nvPr>
            <p:ph type="dt" sz="half" idx="10"/>
          </p:nvPr>
        </p:nvSpPr>
        <p:spPr/>
        <p:txBody>
          <a:bodyPr/>
          <a:lstStyle/>
          <a:p>
            <a:fld id="{68D6075A-1FF4-41C7-88E5-6792975C3A88}" type="datetimeFigureOut">
              <a:rPr lang="en-US" smtClean="0"/>
              <a:t>6/2/2021</a:t>
            </a:fld>
            <a:endParaRPr lang="en-US"/>
          </a:p>
        </p:txBody>
      </p:sp>
      <p:sp>
        <p:nvSpPr>
          <p:cNvPr id="6" name="Footer Placeholder 5">
            <a:extLst>
              <a:ext uri="{FF2B5EF4-FFF2-40B4-BE49-F238E27FC236}">
                <a16:creationId xmlns:a16="http://schemas.microsoft.com/office/drawing/2014/main" id="{6D4C6482-50B2-4798-B9AD-1B1274606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45C8A6-57B1-4DDE-B040-8F369880716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396788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D5B6BB-850D-4910-9C04-E25A20DD3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26510-0219-4293-81A4-986DA54F36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D6335-1FD9-4E7C-AAE3-783C0ADB0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6075A-1FF4-41C7-88E5-6792975C3A88}" type="datetimeFigureOut">
              <a:rPr lang="en-US" smtClean="0"/>
              <a:t>6/2/2021</a:t>
            </a:fld>
            <a:endParaRPr lang="en-US"/>
          </a:p>
        </p:txBody>
      </p:sp>
      <p:sp>
        <p:nvSpPr>
          <p:cNvPr id="5" name="Footer Placeholder 4">
            <a:extLst>
              <a:ext uri="{FF2B5EF4-FFF2-40B4-BE49-F238E27FC236}">
                <a16:creationId xmlns:a16="http://schemas.microsoft.com/office/drawing/2014/main" id="{7340C11D-6DF1-4C31-8C26-CC9B09CB5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602C5C-B381-44C8-8C30-10EA66E28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C6EA3-C834-4654-93DA-FADCA919B188}" type="slidenum">
              <a:rPr lang="en-US" smtClean="0"/>
              <a:t>‹#›</a:t>
            </a:fld>
            <a:endParaRPr lang="en-US"/>
          </a:p>
        </p:txBody>
      </p:sp>
    </p:spTree>
    <p:extLst>
      <p:ext uri="{BB962C8B-B14F-4D97-AF65-F5344CB8AC3E}">
        <p14:creationId xmlns:p14="http://schemas.microsoft.com/office/powerpoint/2010/main" val="3884631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5.jp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1.jfif"/><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 Type="http://schemas.openxmlformats.org/officeDocument/2006/relationships/image" Target="../media/image3.jpg"/><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g"/><Relationship Id="rId20"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24" Type="http://schemas.openxmlformats.org/officeDocument/2006/relationships/image" Target="../media/image24.jpg"/><Relationship Id="rId5" Type="http://schemas.openxmlformats.org/officeDocument/2006/relationships/image" Target="../media/image5.jp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 Type="http://schemas.openxmlformats.org/officeDocument/2006/relationships/image" Target="../media/image3.jpg"/><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g"/><Relationship Id="rId20" Type="http://schemas.openxmlformats.org/officeDocument/2006/relationships/image" Target="../media/image20.jp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24" Type="http://schemas.openxmlformats.org/officeDocument/2006/relationships/image" Target="../media/image24.jpg"/><Relationship Id="rId5" Type="http://schemas.openxmlformats.org/officeDocument/2006/relationships/image" Target="../media/image5.jp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g"/></Relationships>
</file>

<file path=ppt/slides/_rels/slide4.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5.jpg"/><Relationship Id="rId3" Type="http://schemas.openxmlformats.org/officeDocument/2006/relationships/image" Target="../media/image30.jpg"/><Relationship Id="rId7" Type="http://schemas.openxmlformats.org/officeDocument/2006/relationships/image" Target="../media/image3.jpg"/><Relationship Id="rId12"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6.jpg"/><Relationship Id="rId5" Type="http://schemas.openxmlformats.org/officeDocument/2006/relationships/image" Target="../media/image32.jpg"/><Relationship Id="rId10" Type="http://schemas.openxmlformats.org/officeDocument/2006/relationships/image" Target="../media/image35.jpg"/><Relationship Id="rId4" Type="http://schemas.openxmlformats.org/officeDocument/2006/relationships/image" Target="../media/image31.jpg"/><Relationship Id="rId9" Type="http://schemas.openxmlformats.org/officeDocument/2006/relationships/image" Target="../media/image34.jpg"/></Relationships>
</file>

<file path=ppt/slides/_rels/slide5.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5.jpg"/><Relationship Id="rId3" Type="http://schemas.openxmlformats.org/officeDocument/2006/relationships/image" Target="../media/image30.jpg"/><Relationship Id="rId7" Type="http://schemas.openxmlformats.org/officeDocument/2006/relationships/image" Target="../media/image33.jpg"/><Relationship Id="rId12"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image" Target="../media/image37.jpg"/><Relationship Id="rId5" Type="http://schemas.openxmlformats.org/officeDocument/2006/relationships/image" Target="../media/image32.jpg"/><Relationship Id="rId10" Type="http://schemas.openxmlformats.org/officeDocument/2006/relationships/image" Target="../media/image36.jpg"/><Relationship Id="rId4" Type="http://schemas.openxmlformats.org/officeDocument/2006/relationships/image" Target="../media/image31.jpg"/><Relationship Id="rId9" Type="http://schemas.openxmlformats.org/officeDocument/2006/relationships/image" Target="../media/image35.jpg"/></Relationships>
</file>

<file path=ppt/slides/_rels/slide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30.jpg"/><Relationship Id="rId7" Type="http://schemas.openxmlformats.org/officeDocument/2006/relationships/image" Target="../media/image33.jpg"/><Relationship Id="rId12"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image" Target="../media/image40.jpeg"/><Relationship Id="rId5" Type="http://schemas.openxmlformats.org/officeDocument/2006/relationships/image" Target="../media/image32.jpg"/><Relationship Id="rId10" Type="http://schemas.openxmlformats.org/officeDocument/2006/relationships/image" Target="../media/image39.jpeg"/><Relationship Id="rId4" Type="http://schemas.openxmlformats.org/officeDocument/2006/relationships/image" Target="../media/image31.jpg"/><Relationship Id="rId9" Type="http://schemas.openxmlformats.org/officeDocument/2006/relationships/image" Target="../media/image38.jpeg"/></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 Type="http://schemas.openxmlformats.org/officeDocument/2006/relationships/image" Target="../media/image3.jpg"/><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g"/><Relationship Id="rId20" Type="http://schemas.openxmlformats.org/officeDocument/2006/relationships/image" Target="../media/image20.jp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24" Type="http://schemas.openxmlformats.org/officeDocument/2006/relationships/image" Target="../media/image24.jpg"/><Relationship Id="rId5" Type="http://schemas.openxmlformats.org/officeDocument/2006/relationships/image" Target="../media/image5.jp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9.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08B1D5-910A-4A66-95A8-2D84001E51E1}"/>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84720B4-3E32-42B4-8A7D-8B5CCA92354F}"/>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5401407" y="2633296"/>
            <a:ext cx="1389186" cy="1591408"/>
          </a:xfrm>
          <a:prstGeom prst="rect">
            <a:avLst/>
          </a:prstGeom>
        </p:spPr>
      </p:pic>
    </p:spTree>
    <p:extLst>
      <p:ext uri="{BB962C8B-B14F-4D97-AF65-F5344CB8AC3E}">
        <p14:creationId xmlns:p14="http://schemas.microsoft.com/office/powerpoint/2010/main" val="313975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ADAFD-870A-4B1F-8542-4288AE9BCA8A}"/>
              </a:ext>
            </a:extLst>
          </p:cNvPr>
          <p:cNvSpPr txBox="1"/>
          <p:nvPr/>
        </p:nvSpPr>
        <p:spPr>
          <a:xfrm>
            <a:off x="272560" y="2102578"/>
            <a:ext cx="8994531" cy="769441"/>
          </a:xfrm>
          <a:prstGeom prst="rect">
            <a:avLst/>
          </a:prstGeom>
          <a:noFill/>
        </p:spPr>
        <p:txBody>
          <a:bodyPr wrap="square" rtlCol="0">
            <a:spAutoFit/>
          </a:bodyPr>
          <a:lstStyle/>
          <a:p>
            <a:r>
              <a:rPr lang="fr-FR" sz="4400" b="1" dirty="0"/>
              <a:t>JPEG </a:t>
            </a:r>
            <a:r>
              <a:rPr lang="fr-FR" sz="4400" b="1" dirty="0" err="1"/>
              <a:t>compressor</a:t>
            </a:r>
            <a:r>
              <a:rPr lang="fr-FR" sz="4400" b="1" dirty="0"/>
              <a:t> DSP là </a:t>
            </a:r>
            <a:r>
              <a:rPr lang="fr-FR" sz="4400" b="1" dirty="0" err="1"/>
              <a:t>gì</a:t>
            </a:r>
            <a:r>
              <a:rPr lang="fr-FR" sz="4400" b="1" dirty="0"/>
              <a:t>?</a:t>
            </a:r>
            <a:endParaRPr lang="en-US" sz="4400" b="1" dirty="0"/>
          </a:p>
        </p:txBody>
      </p:sp>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2">
            <a:extLst>
              <a:ext uri="{28A0092B-C50C-407E-A947-70E740481C1C}">
                <a14:useLocalDpi xmlns:a14="http://schemas.microsoft.com/office/drawing/2010/main" val="0"/>
              </a:ext>
            </a:extLst>
          </a:blip>
          <a:srcRect l="19688" t="25128" r="22788" b="72692"/>
          <a:stretch/>
        </p:blipFill>
        <p:spPr>
          <a:xfrm>
            <a:off x="126019" y="3031091"/>
            <a:ext cx="9287613" cy="197940"/>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3216951"/>
            <a:ext cx="7807570" cy="1938992"/>
          </a:xfrm>
          <a:prstGeom prst="rect">
            <a:avLst/>
          </a:prstGeom>
          <a:noFill/>
        </p:spPr>
        <p:txBody>
          <a:bodyPr wrap="square" rtlCol="0">
            <a:spAutoFit/>
          </a:bodyPr>
          <a:lstStyle/>
          <a:p>
            <a:r>
              <a:rPr lang="en-US" sz="2400" b="1" dirty="0">
                <a:solidFill>
                  <a:schemeClr val="accent1">
                    <a:lumMod val="75000"/>
                  </a:schemeClr>
                </a:solidFill>
              </a:rPr>
              <a:t>JPEG (JPG) </a:t>
            </a:r>
            <a:r>
              <a:rPr lang="en-US" sz="2400" b="1" dirty="0" err="1">
                <a:solidFill>
                  <a:schemeClr val="accent1">
                    <a:lumMod val="75000"/>
                  </a:schemeClr>
                </a:solidFill>
              </a:rPr>
              <a:t>là</a:t>
            </a:r>
            <a:r>
              <a:rPr lang="en-US" sz="2400" b="1" dirty="0">
                <a:solidFill>
                  <a:schemeClr val="accent1">
                    <a:lumMod val="75000"/>
                  </a:schemeClr>
                </a:solidFill>
              </a:rPr>
              <a:t> </a:t>
            </a:r>
            <a:r>
              <a:rPr lang="en-US" sz="2400" b="1" dirty="0" err="1">
                <a:solidFill>
                  <a:schemeClr val="accent1">
                    <a:lumMod val="75000"/>
                  </a:schemeClr>
                </a:solidFill>
              </a:rPr>
              <a:t>định</a:t>
            </a:r>
            <a:r>
              <a:rPr lang="en-US" sz="2400" b="1" dirty="0">
                <a:solidFill>
                  <a:schemeClr val="accent1">
                    <a:lumMod val="75000"/>
                  </a:schemeClr>
                </a:solidFill>
              </a:rPr>
              <a:t> </a:t>
            </a:r>
            <a:r>
              <a:rPr lang="en-US" sz="2400" b="1" dirty="0" err="1">
                <a:solidFill>
                  <a:schemeClr val="accent1">
                    <a:lumMod val="75000"/>
                  </a:schemeClr>
                </a:solidFill>
              </a:rPr>
              <a:t>dạng</a:t>
            </a:r>
            <a:r>
              <a:rPr lang="en-US" sz="2400" b="1" dirty="0">
                <a:solidFill>
                  <a:schemeClr val="accent1">
                    <a:lumMod val="75000"/>
                  </a:schemeClr>
                </a:solidFill>
              </a:rPr>
              <a:t> </a:t>
            </a:r>
            <a:r>
              <a:rPr lang="en-US" sz="2400" b="1" dirty="0" err="1">
                <a:solidFill>
                  <a:schemeClr val="accent1">
                    <a:lumMod val="75000"/>
                  </a:schemeClr>
                </a:solidFill>
              </a:rPr>
              <a:t>ảnh</a:t>
            </a:r>
            <a:r>
              <a:rPr lang="en-US" sz="2400" b="1" dirty="0">
                <a:solidFill>
                  <a:schemeClr val="accent1">
                    <a:lumMod val="75000"/>
                  </a:schemeClr>
                </a:solidFill>
              </a:rPr>
              <a:t> </a:t>
            </a:r>
            <a:r>
              <a:rPr lang="en-US" sz="2400" b="1" dirty="0" err="1">
                <a:solidFill>
                  <a:schemeClr val="accent1">
                    <a:lumMod val="75000"/>
                  </a:schemeClr>
                </a:solidFill>
              </a:rPr>
              <a:t>kỹ</a:t>
            </a:r>
            <a:r>
              <a:rPr lang="en-US" sz="2400" b="1" dirty="0">
                <a:solidFill>
                  <a:schemeClr val="accent1">
                    <a:lumMod val="75000"/>
                  </a:schemeClr>
                </a:solidFill>
              </a:rPr>
              <a:t> </a:t>
            </a:r>
            <a:r>
              <a:rPr lang="en-US" sz="2400" b="1" dirty="0" err="1">
                <a:solidFill>
                  <a:schemeClr val="accent1">
                    <a:lumMod val="75000"/>
                  </a:schemeClr>
                </a:solidFill>
              </a:rPr>
              <a:t>thuật</a:t>
            </a:r>
            <a:r>
              <a:rPr lang="en-US" sz="2400" b="1" dirty="0">
                <a:solidFill>
                  <a:schemeClr val="accent1">
                    <a:lumMod val="75000"/>
                  </a:schemeClr>
                </a:solidFill>
              </a:rPr>
              <a:t> </a:t>
            </a:r>
            <a:r>
              <a:rPr lang="en-US" sz="2400" b="1" dirty="0" err="1">
                <a:solidFill>
                  <a:schemeClr val="accent1">
                    <a:lumMod val="75000"/>
                  </a:schemeClr>
                </a:solidFill>
              </a:rPr>
              <a:t>số</a:t>
            </a:r>
            <a:r>
              <a:rPr lang="en-US" sz="2400" b="1" dirty="0">
                <a:solidFill>
                  <a:schemeClr val="accent1">
                    <a:lumMod val="75000"/>
                  </a:schemeClr>
                </a:solidFill>
              </a:rPr>
              <a:t> </a:t>
            </a:r>
            <a:r>
              <a:rPr lang="en-US" sz="2400" b="1" dirty="0" err="1">
                <a:solidFill>
                  <a:schemeClr val="accent1">
                    <a:lumMod val="75000"/>
                  </a:schemeClr>
                </a:solidFill>
              </a:rPr>
              <a:t>phổ</a:t>
            </a:r>
            <a:r>
              <a:rPr lang="en-US" sz="2400" b="1" dirty="0">
                <a:solidFill>
                  <a:schemeClr val="accent1">
                    <a:lumMod val="75000"/>
                  </a:schemeClr>
                </a:solidFill>
              </a:rPr>
              <a:t> </a:t>
            </a:r>
            <a:r>
              <a:rPr lang="en-US" sz="2400" b="1" dirty="0" err="1">
                <a:solidFill>
                  <a:schemeClr val="accent1">
                    <a:lumMod val="75000"/>
                  </a:schemeClr>
                </a:solidFill>
              </a:rPr>
              <a:t>biến</a:t>
            </a:r>
            <a:r>
              <a:rPr lang="en-US" sz="2400" b="1" dirty="0">
                <a:solidFill>
                  <a:schemeClr val="accent1">
                    <a:lumMod val="75000"/>
                  </a:schemeClr>
                </a:solidFill>
              </a:rPr>
              <a:t> </a:t>
            </a:r>
            <a:r>
              <a:rPr lang="en-US" sz="2400" b="1" dirty="0" err="1">
                <a:solidFill>
                  <a:schemeClr val="accent1">
                    <a:lumMod val="75000"/>
                  </a:schemeClr>
                </a:solidFill>
              </a:rPr>
              <a:t>nhất</a:t>
            </a:r>
            <a:r>
              <a:rPr lang="en-US" sz="2400" b="1" dirty="0">
                <a:solidFill>
                  <a:schemeClr val="accent1">
                    <a:lumMod val="75000"/>
                  </a:schemeClr>
                </a:solidFill>
              </a:rPr>
              <a:t>.</a:t>
            </a:r>
          </a:p>
          <a:p>
            <a:endParaRPr lang="en-US" sz="2400" b="1" dirty="0">
              <a:solidFill>
                <a:schemeClr val="accent1">
                  <a:lumMod val="75000"/>
                </a:schemeClr>
              </a:solidFill>
            </a:endParaRPr>
          </a:p>
          <a:p>
            <a:r>
              <a:rPr lang="en-US" sz="2400" b="1" dirty="0">
                <a:solidFill>
                  <a:schemeClr val="accent1">
                    <a:lumMod val="75000"/>
                  </a:schemeClr>
                </a:solidFill>
              </a:rPr>
              <a:t>JPEG compressor DSP </a:t>
            </a:r>
            <a:r>
              <a:rPr lang="en-US" sz="2400" b="1" dirty="0" err="1">
                <a:solidFill>
                  <a:schemeClr val="accent1">
                    <a:lumMod val="75000"/>
                  </a:schemeClr>
                </a:solidFill>
              </a:rPr>
              <a:t>là</a:t>
            </a:r>
            <a:r>
              <a:rPr lang="en-US" sz="2400" b="1" dirty="0">
                <a:solidFill>
                  <a:schemeClr val="accent1">
                    <a:lumMod val="75000"/>
                  </a:schemeClr>
                </a:solidFill>
              </a:rPr>
              <a:t> </a:t>
            </a:r>
            <a:r>
              <a:rPr lang="en-US" sz="2400" b="1" dirty="0" err="1">
                <a:solidFill>
                  <a:schemeClr val="accent1">
                    <a:lumMod val="75000"/>
                  </a:schemeClr>
                </a:solidFill>
              </a:rPr>
              <a:t>chương</a:t>
            </a:r>
            <a:r>
              <a:rPr lang="en-US" sz="2400" b="1" dirty="0">
                <a:solidFill>
                  <a:schemeClr val="accent1">
                    <a:lumMod val="75000"/>
                  </a:schemeClr>
                </a:solidFill>
              </a:rPr>
              <a:t> </a:t>
            </a:r>
            <a:r>
              <a:rPr lang="en-US" sz="2400" b="1" dirty="0" err="1">
                <a:solidFill>
                  <a:schemeClr val="accent1">
                    <a:lumMod val="75000"/>
                  </a:schemeClr>
                </a:solidFill>
              </a:rPr>
              <a:t>trình</a:t>
            </a:r>
            <a:r>
              <a:rPr lang="en-US" sz="2400" b="1" dirty="0">
                <a:solidFill>
                  <a:schemeClr val="accent1">
                    <a:lumMod val="75000"/>
                  </a:schemeClr>
                </a:solidFill>
              </a:rPr>
              <a:t> </a:t>
            </a:r>
            <a:r>
              <a:rPr lang="en-US" sz="2400" b="1" dirty="0" err="1">
                <a:solidFill>
                  <a:schemeClr val="accent1">
                    <a:lumMod val="75000"/>
                  </a:schemeClr>
                </a:solidFill>
              </a:rPr>
              <a:t>có</a:t>
            </a:r>
            <a:r>
              <a:rPr lang="en-US" sz="2400" b="1" dirty="0">
                <a:solidFill>
                  <a:schemeClr val="accent1">
                    <a:lumMod val="75000"/>
                  </a:schemeClr>
                </a:solidFill>
              </a:rPr>
              <a:t> </a:t>
            </a:r>
            <a:r>
              <a:rPr lang="en-US" sz="2400" b="1" dirty="0" err="1">
                <a:solidFill>
                  <a:schemeClr val="accent1">
                    <a:lumMod val="75000"/>
                  </a:schemeClr>
                </a:solidFill>
              </a:rPr>
              <a:t>thể</a:t>
            </a:r>
            <a:r>
              <a:rPr lang="en-US" sz="2400" b="1" dirty="0">
                <a:solidFill>
                  <a:schemeClr val="accent1">
                    <a:lumMod val="75000"/>
                  </a:schemeClr>
                </a:solidFill>
              </a:rPr>
              <a:t> </a:t>
            </a:r>
            <a:r>
              <a:rPr lang="en-US" sz="2400" b="1" dirty="0" err="1">
                <a:solidFill>
                  <a:schemeClr val="accent1">
                    <a:lumMod val="75000"/>
                  </a:schemeClr>
                </a:solidFill>
              </a:rPr>
              <a:t>giảm</a:t>
            </a:r>
            <a:r>
              <a:rPr lang="en-US" sz="2400" b="1" dirty="0">
                <a:solidFill>
                  <a:schemeClr val="accent1">
                    <a:lumMod val="75000"/>
                  </a:schemeClr>
                </a:solidFill>
              </a:rPr>
              <a:t> </a:t>
            </a:r>
            <a:r>
              <a:rPr lang="en-US" sz="2400" b="1" dirty="0" err="1">
                <a:solidFill>
                  <a:schemeClr val="accent1">
                    <a:lumMod val="75000"/>
                  </a:schemeClr>
                </a:solidFill>
              </a:rPr>
              <a:t>kích</a:t>
            </a:r>
            <a:r>
              <a:rPr lang="en-US" sz="2400" b="1" dirty="0">
                <a:solidFill>
                  <a:schemeClr val="accent1">
                    <a:lumMod val="75000"/>
                  </a:schemeClr>
                </a:solidFill>
              </a:rPr>
              <a:t> </a:t>
            </a:r>
            <a:r>
              <a:rPr lang="en-US" sz="2400" b="1" dirty="0" err="1">
                <a:solidFill>
                  <a:schemeClr val="accent1">
                    <a:lumMod val="75000"/>
                  </a:schemeClr>
                </a:solidFill>
              </a:rPr>
              <a:t>thước</a:t>
            </a:r>
            <a:r>
              <a:rPr lang="en-US" sz="2400" b="1" dirty="0">
                <a:solidFill>
                  <a:schemeClr val="accent1">
                    <a:lumMod val="75000"/>
                  </a:schemeClr>
                </a:solidFill>
              </a:rPr>
              <a:t> </a:t>
            </a:r>
            <a:r>
              <a:rPr lang="en-US" sz="2400" b="1" dirty="0" err="1">
                <a:solidFill>
                  <a:schemeClr val="accent1">
                    <a:lumMod val="75000"/>
                  </a:schemeClr>
                </a:solidFill>
              </a:rPr>
              <a:t>lưu</a:t>
            </a:r>
            <a:r>
              <a:rPr lang="en-US" sz="2400" b="1" dirty="0">
                <a:solidFill>
                  <a:schemeClr val="accent1">
                    <a:lumMod val="75000"/>
                  </a:schemeClr>
                </a:solidFill>
              </a:rPr>
              <a:t> </a:t>
            </a:r>
            <a:r>
              <a:rPr lang="en-US" sz="2400" b="1" dirty="0" err="1">
                <a:solidFill>
                  <a:schemeClr val="accent1">
                    <a:lumMod val="75000"/>
                  </a:schemeClr>
                </a:solidFill>
              </a:rPr>
              <a:t>trữ</a:t>
            </a:r>
            <a:r>
              <a:rPr lang="en-US" sz="2400" b="1" dirty="0">
                <a:solidFill>
                  <a:schemeClr val="accent1">
                    <a:lumMod val="75000"/>
                  </a:schemeClr>
                </a:solidFill>
              </a:rPr>
              <a:t> </a:t>
            </a:r>
            <a:r>
              <a:rPr lang="en-US" sz="2400" b="1" dirty="0" err="1">
                <a:solidFill>
                  <a:schemeClr val="accent1">
                    <a:lumMod val="75000"/>
                  </a:schemeClr>
                </a:solidFill>
              </a:rPr>
              <a:t>của</a:t>
            </a:r>
            <a:r>
              <a:rPr lang="en-US" sz="2400" b="1" dirty="0">
                <a:solidFill>
                  <a:schemeClr val="accent1">
                    <a:lumMod val="75000"/>
                  </a:schemeClr>
                </a:solidFill>
              </a:rPr>
              <a:t> </a:t>
            </a:r>
            <a:r>
              <a:rPr lang="en-US" sz="2400" b="1" dirty="0" err="1">
                <a:solidFill>
                  <a:schemeClr val="accent1">
                    <a:lumMod val="75000"/>
                  </a:schemeClr>
                </a:solidFill>
              </a:rPr>
              <a:t>ảnh</a:t>
            </a:r>
            <a:r>
              <a:rPr lang="en-US" sz="2400" b="1" dirty="0">
                <a:solidFill>
                  <a:schemeClr val="accent1">
                    <a:lumMod val="75000"/>
                  </a:schemeClr>
                </a:solidFill>
              </a:rPr>
              <a:t> </a:t>
            </a:r>
            <a:r>
              <a:rPr lang="en-US" sz="2400" b="1" dirty="0" err="1">
                <a:solidFill>
                  <a:schemeClr val="accent1">
                    <a:lumMod val="75000"/>
                  </a:schemeClr>
                </a:solidFill>
              </a:rPr>
              <a:t>mà</a:t>
            </a:r>
            <a:r>
              <a:rPr lang="en-US" sz="2400" b="1" dirty="0">
                <a:solidFill>
                  <a:schemeClr val="accent1">
                    <a:lumMod val="75000"/>
                  </a:schemeClr>
                </a:solidFill>
              </a:rPr>
              <a:t> </a:t>
            </a:r>
            <a:r>
              <a:rPr lang="en-US" sz="2400" b="1" dirty="0" err="1">
                <a:solidFill>
                  <a:schemeClr val="accent1">
                    <a:lumMod val="75000"/>
                  </a:schemeClr>
                </a:solidFill>
              </a:rPr>
              <a:t>vẫn</a:t>
            </a:r>
            <a:r>
              <a:rPr lang="en-US" sz="2400" b="1" dirty="0">
                <a:solidFill>
                  <a:schemeClr val="accent1">
                    <a:lumMod val="75000"/>
                  </a:schemeClr>
                </a:solidFill>
              </a:rPr>
              <a:t> </a:t>
            </a:r>
            <a:r>
              <a:rPr lang="en-US" sz="2400" b="1" dirty="0" err="1">
                <a:solidFill>
                  <a:schemeClr val="accent1">
                    <a:lumMod val="75000"/>
                  </a:schemeClr>
                </a:solidFill>
              </a:rPr>
              <a:t>duy</a:t>
            </a:r>
            <a:r>
              <a:rPr lang="en-US" sz="2400" b="1" dirty="0">
                <a:solidFill>
                  <a:schemeClr val="accent1">
                    <a:lumMod val="75000"/>
                  </a:schemeClr>
                </a:solidFill>
              </a:rPr>
              <a:t> </a:t>
            </a:r>
            <a:r>
              <a:rPr lang="en-US" sz="2400" b="1" dirty="0" err="1">
                <a:solidFill>
                  <a:schemeClr val="accent1">
                    <a:lumMod val="75000"/>
                  </a:schemeClr>
                </a:solidFill>
              </a:rPr>
              <a:t>trì</a:t>
            </a:r>
            <a:r>
              <a:rPr lang="en-US" sz="2400" b="1" dirty="0">
                <a:solidFill>
                  <a:schemeClr val="accent1">
                    <a:lumMod val="75000"/>
                  </a:schemeClr>
                </a:solidFill>
              </a:rPr>
              <a:t> </a:t>
            </a:r>
            <a:r>
              <a:rPr lang="en-US" sz="2400" b="1" dirty="0" err="1">
                <a:solidFill>
                  <a:schemeClr val="accent1">
                    <a:lumMod val="75000"/>
                  </a:schemeClr>
                </a:solidFill>
              </a:rPr>
              <a:t>chất</a:t>
            </a:r>
            <a:r>
              <a:rPr lang="en-US" sz="2400" b="1" dirty="0">
                <a:solidFill>
                  <a:schemeClr val="accent1">
                    <a:lumMod val="75000"/>
                  </a:schemeClr>
                </a:solidFill>
              </a:rPr>
              <a:t> </a:t>
            </a:r>
            <a:r>
              <a:rPr lang="en-US" sz="2400" b="1" dirty="0" err="1">
                <a:solidFill>
                  <a:schemeClr val="accent1">
                    <a:lumMod val="75000"/>
                  </a:schemeClr>
                </a:solidFill>
              </a:rPr>
              <a:t>lượng</a:t>
            </a:r>
            <a:r>
              <a:rPr lang="en-US" sz="2400" b="1" dirty="0">
                <a:solidFill>
                  <a:schemeClr val="accent1">
                    <a:lumMod val="75000"/>
                  </a:schemeClr>
                </a:solidFill>
              </a:rPr>
              <a:t> </a:t>
            </a:r>
            <a:r>
              <a:rPr lang="en-US" sz="2400" b="1" dirty="0" err="1">
                <a:solidFill>
                  <a:schemeClr val="accent1">
                    <a:lumMod val="75000"/>
                  </a:schemeClr>
                </a:solidFill>
              </a:rPr>
              <a:t>hình</a:t>
            </a:r>
            <a:r>
              <a:rPr lang="en-US" sz="2400" b="1" dirty="0">
                <a:solidFill>
                  <a:schemeClr val="accent1">
                    <a:lumMod val="75000"/>
                  </a:schemeClr>
                </a:solidFill>
              </a:rPr>
              <a:t> </a:t>
            </a:r>
            <a:r>
              <a:rPr lang="en-US" sz="2400" b="1" dirty="0" err="1">
                <a:solidFill>
                  <a:schemeClr val="accent1">
                    <a:lumMod val="75000"/>
                  </a:schemeClr>
                </a:solidFill>
              </a:rPr>
              <a:t>ảnh</a:t>
            </a:r>
            <a:r>
              <a:rPr lang="en-US" sz="2400" b="1" dirty="0">
                <a:solidFill>
                  <a:schemeClr val="accent1">
                    <a:lumMod val="75000"/>
                  </a:schemeClr>
                </a:solidFill>
              </a:rPr>
              <a:t> </a:t>
            </a:r>
            <a:r>
              <a:rPr lang="en-US" sz="2400" b="1" dirty="0" err="1">
                <a:solidFill>
                  <a:schemeClr val="accent1">
                    <a:lumMod val="75000"/>
                  </a:schemeClr>
                </a:solidFill>
              </a:rPr>
              <a:t>cảm</a:t>
            </a:r>
            <a:r>
              <a:rPr lang="en-US" sz="2400" b="1" dirty="0">
                <a:solidFill>
                  <a:schemeClr val="accent1">
                    <a:lumMod val="75000"/>
                  </a:schemeClr>
                </a:solidFill>
              </a:rPr>
              <a:t> </a:t>
            </a:r>
            <a:r>
              <a:rPr lang="en-US" sz="2400" b="1" dirty="0" err="1">
                <a:solidFill>
                  <a:schemeClr val="accent1">
                    <a:lumMod val="75000"/>
                  </a:schemeClr>
                </a:solidFill>
              </a:rPr>
              <a:t>nhận</a:t>
            </a:r>
            <a:r>
              <a:rPr lang="en-US" sz="2400" b="1" dirty="0">
                <a:solidFill>
                  <a:schemeClr val="accent1">
                    <a:lumMod val="75000"/>
                  </a:schemeClr>
                </a:solidFill>
              </a:rPr>
              <a:t> </a:t>
            </a:r>
            <a:r>
              <a:rPr lang="en-US" sz="2400" b="1" dirty="0" err="1">
                <a:solidFill>
                  <a:schemeClr val="accent1">
                    <a:lumMod val="75000"/>
                  </a:schemeClr>
                </a:solidFill>
              </a:rPr>
              <a:t>được</a:t>
            </a:r>
            <a:r>
              <a:rPr lang="en-US" sz="2400" b="1" dirty="0">
                <a:solidFill>
                  <a:schemeClr val="accent1">
                    <a:lumMod val="75000"/>
                  </a:schemeClr>
                </a:solidFill>
              </a:rPr>
              <a:t>.</a:t>
            </a: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3">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3">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3">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3">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3" name="Picture 2">
            <a:extLst>
              <a:ext uri="{FF2B5EF4-FFF2-40B4-BE49-F238E27FC236}">
                <a16:creationId xmlns:a16="http://schemas.microsoft.com/office/drawing/2014/main" id="{5157F100-916D-44B7-BBAC-87637B6829B7}"/>
              </a:ext>
            </a:extLst>
          </p:cNvPr>
          <p:cNvPicPr>
            <a:picLocks noChangeAspect="1"/>
          </p:cNvPicPr>
          <p:nvPr/>
        </p:nvPicPr>
        <p:blipFill>
          <a:blip r:embed="rId4"/>
          <a:stretch>
            <a:fillRect/>
          </a:stretch>
        </p:blipFill>
        <p:spPr>
          <a:xfrm>
            <a:off x="0" y="816198"/>
            <a:ext cx="12192000" cy="1118447"/>
          </a:xfrm>
          <a:prstGeom prst="rect">
            <a:avLst/>
          </a:prstGeom>
        </p:spPr>
      </p:pic>
      <p:pic>
        <p:nvPicPr>
          <p:cNvPr id="6" name="Picture 5">
            <a:extLst>
              <a:ext uri="{FF2B5EF4-FFF2-40B4-BE49-F238E27FC236}">
                <a16:creationId xmlns:a16="http://schemas.microsoft.com/office/drawing/2014/main" id="{3CB5C24C-308A-4FED-AF7E-73C34CBCF9F5}"/>
              </a:ext>
            </a:extLst>
          </p:cNvPr>
          <p:cNvPicPr>
            <a:picLocks noChangeAspect="1"/>
          </p:cNvPicPr>
          <p:nvPr/>
        </p:nvPicPr>
        <p:blipFill>
          <a:blip r:embed="rId5"/>
          <a:stretch>
            <a:fillRect/>
          </a:stretch>
        </p:blipFill>
        <p:spPr>
          <a:xfrm>
            <a:off x="0" y="0"/>
            <a:ext cx="12192000" cy="838200"/>
          </a:xfrm>
          <a:prstGeom prst="rect">
            <a:avLst/>
          </a:prstGeom>
        </p:spPr>
      </p:pic>
    </p:spTree>
    <p:extLst>
      <p:ext uri="{BB962C8B-B14F-4D97-AF65-F5344CB8AC3E}">
        <p14:creationId xmlns:p14="http://schemas.microsoft.com/office/powerpoint/2010/main" val="107486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4BF1AE-A761-4FCC-B636-69B7458FC945}"/>
              </a:ext>
            </a:extLst>
          </p:cNvPr>
          <p:cNvPicPr>
            <a:picLocks noChangeAspect="1"/>
          </p:cNvPicPr>
          <p:nvPr/>
        </p:nvPicPr>
        <p:blipFill rotWithShape="1">
          <a:blip r:embed="rId2">
            <a:extLst>
              <a:ext uri="{28A0092B-C50C-407E-A947-70E740481C1C}">
                <a14:useLocalDpi xmlns:a14="http://schemas.microsoft.com/office/drawing/2010/main" val="0"/>
              </a:ext>
            </a:extLst>
          </a:blip>
          <a:srcRect l="19688" t="25128" r="22788" b="72692"/>
          <a:stretch/>
        </p:blipFill>
        <p:spPr>
          <a:xfrm>
            <a:off x="126018" y="2691504"/>
            <a:ext cx="9287613" cy="197940"/>
          </a:xfrm>
          <a:prstGeom prst="rect">
            <a:avLst/>
          </a:prstGeom>
        </p:spPr>
      </p:pic>
      <p:sp>
        <p:nvSpPr>
          <p:cNvPr id="9" name="TextBox 8">
            <a:extLst>
              <a:ext uri="{FF2B5EF4-FFF2-40B4-BE49-F238E27FC236}">
                <a16:creationId xmlns:a16="http://schemas.microsoft.com/office/drawing/2014/main" id="{6C115CC5-BE17-4CA5-9F1D-7846874C2EDA}"/>
              </a:ext>
            </a:extLst>
          </p:cNvPr>
          <p:cNvSpPr txBox="1"/>
          <p:nvPr/>
        </p:nvSpPr>
        <p:spPr>
          <a:xfrm>
            <a:off x="272558" y="1982583"/>
            <a:ext cx="8994531" cy="707886"/>
          </a:xfrm>
          <a:prstGeom prst="rect">
            <a:avLst/>
          </a:prstGeom>
          <a:noFill/>
        </p:spPr>
        <p:txBody>
          <a:bodyPr wrap="square" rtlCol="0">
            <a:spAutoFit/>
          </a:bodyPr>
          <a:lstStyle/>
          <a:p>
            <a:r>
              <a:rPr lang="fr-FR" sz="4000" b="1" dirty="0"/>
              <a:t>JPEG </a:t>
            </a:r>
            <a:r>
              <a:rPr lang="fr-FR" sz="4000" b="1" dirty="0" err="1"/>
              <a:t>compressor</a:t>
            </a:r>
            <a:r>
              <a:rPr lang="fr-FR" sz="4000" b="1" dirty="0"/>
              <a:t> DSP là </a:t>
            </a:r>
            <a:r>
              <a:rPr lang="fr-FR" sz="4000" b="1" dirty="0" err="1"/>
              <a:t>gì</a:t>
            </a:r>
            <a:r>
              <a:rPr lang="fr-FR" sz="4000" b="1" dirty="0"/>
              <a:t>?</a:t>
            </a:r>
            <a:endParaRPr lang="en-US" sz="4000" b="1" dirty="0"/>
          </a:p>
        </p:txBody>
      </p:sp>
      <p:pic>
        <p:nvPicPr>
          <p:cNvPr id="12" name="Picture 11">
            <a:extLst>
              <a:ext uri="{FF2B5EF4-FFF2-40B4-BE49-F238E27FC236}">
                <a16:creationId xmlns:a16="http://schemas.microsoft.com/office/drawing/2014/main" id="{9C26ACF3-C2D4-43FB-990B-E4E5D253B8A1}"/>
              </a:ext>
            </a:extLst>
          </p:cNvPr>
          <p:cNvPicPr>
            <a:picLocks noChangeAspect="1"/>
          </p:cNvPicPr>
          <p:nvPr/>
        </p:nvPicPr>
        <p:blipFill rotWithShape="1">
          <a:blip r:embed="rId3">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3" name="Picture 12">
            <a:extLst>
              <a:ext uri="{FF2B5EF4-FFF2-40B4-BE49-F238E27FC236}">
                <a16:creationId xmlns:a16="http://schemas.microsoft.com/office/drawing/2014/main" id="{7F15F3AF-62E8-4490-884B-BE89D13BC2CF}"/>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4" name="Picture 13">
            <a:extLst>
              <a:ext uri="{FF2B5EF4-FFF2-40B4-BE49-F238E27FC236}">
                <a16:creationId xmlns:a16="http://schemas.microsoft.com/office/drawing/2014/main" id="{5131911B-B7C6-419C-8469-9FDE69DEF41F}"/>
              </a:ext>
            </a:extLst>
          </p:cNvPr>
          <p:cNvPicPr>
            <a:picLocks noChangeAspect="1"/>
          </p:cNvPicPr>
          <p:nvPr/>
        </p:nvPicPr>
        <p:blipFill rotWithShape="1">
          <a:blip r:embed="rId3">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5" name="Picture 14">
            <a:extLst>
              <a:ext uri="{FF2B5EF4-FFF2-40B4-BE49-F238E27FC236}">
                <a16:creationId xmlns:a16="http://schemas.microsoft.com/office/drawing/2014/main" id="{B98DB438-7E8C-4B75-82EE-4391E84C521A}"/>
              </a:ext>
            </a:extLst>
          </p:cNvPr>
          <p:cNvPicPr>
            <a:picLocks noChangeAspect="1"/>
          </p:cNvPicPr>
          <p:nvPr/>
        </p:nvPicPr>
        <p:blipFill rotWithShape="1">
          <a:blip r:embed="rId3">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6" name="Picture 15">
            <a:extLst>
              <a:ext uri="{FF2B5EF4-FFF2-40B4-BE49-F238E27FC236}">
                <a16:creationId xmlns:a16="http://schemas.microsoft.com/office/drawing/2014/main" id="{28466700-050A-44B8-BAFF-18A1A0F11CF9}"/>
              </a:ext>
            </a:extLst>
          </p:cNvPr>
          <p:cNvPicPr>
            <a:picLocks noChangeAspect="1"/>
          </p:cNvPicPr>
          <p:nvPr/>
        </p:nvPicPr>
        <p:blipFill rotWithShape="1">
          <a:blip r:embed="rId3">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8" name="Picture 17">
            <a:extLst>
              <a:ext uri="{FF2B5EF4-FFF2-40B4-BE49-F238E27FC236}">
                <a16:creationId xmlns:a16="http://schemas.microsoft.com/office/drawing/2014/main" id="{F9E55351-00DD-4551-A2F8-CF39FDADA5EF}"/>
              </a:ext>
            </a:extLst>
          </p:cNvPr>
          <p:cNvPicPr>
            <a:picLocks noChangeAspect="1"/>
          </p:cNvPicPr>
          <p:nvPr/>
        </p:nvPicPr>
        <p:blipFill>
          <a:blip r:embed="rId4"/>
          <a:stretch>
            <a:fillRect/>
          </a:stretch>
        </p:blipFill>
        <p:spPr>
          <a:xfrm>
            <a:off x="-1" y="781480"/>
            <a:ext cx="12192000" cy="1118447"/>
          </a:xfrm>
          <a:prstGeom prst="rect">
            <a:avLst/>
          </a:prstGeom>
        </p:spPr>
      </p:pic>
      <p:pic>
        <p:nvPicPr>
          <p:cNvPr id="3" name="Picture 2">
            <a:extLst>
              <a:ext uri="{FF2B5EF4-FFF2-40B4-BE49-F238E27FC236}">
                <a16:creationId xmlns:a16="http://schemas.microsoft.com/office/drawing/2014/main" id="{F7B62DA9-A16B-43A0-8257-9A6331DDDEB2}"/>
              </a:ext>
            </a:extLst>
          </p:cNvPr>
          <p:cNvPicPr>
            <a:picLocks noChangeAspect="1"/>
          </p:cNvPicPr>
          <p:nvPr/>
        </p:nvPicPr>
        <p:blipFill>
          <a:blip r:embed="rId5"/>
          <a:stretch>
            <a:fillRect/>
          </a:stretch>
        </p:blipFill>
        <p:spPr>
          <a:xfrm>
            <a:off x="-1" y="3023197"/>
            <a:ext cx="10352593" cy="3226995"/>
          </a:xfrm>
          <a:prstGeom prst="rect">
            <a:avLst/>
          </a:prstGeom>
        </p:spPr>
      </p:pic>
      <p:pic>
        <p:nvPicPr>
          <p:cNvPr id="19" name="Picture 18">
            <a:extLst>
              <a:ext uri="{FF2B5EF4-FFF2-40B4-BE49-F238E27FC236}">
                <a16:creationId xmlns:a16="http://schemas.microsoft.com/office/drawing/2014/main" id="{C5815EDD-E4BE-4C05-81EC-B544B1A4035E}"/>
              </a:ext>
            </a:extLst>
          </p:cNvPr>
          <p:cNvPicPr>
            <a:picLocks noChangeAspect="1"/>
          </p:cNvPicPr>
          <p:nvPr/>
        </p:nvPicPr>
        <p:blipFill>
          <a:blip r:embed="rId6"/>
          <a:stretch>
            <a:fillRect/>
          </a:stretch>
        </p:blipFill>
        <p:spPr>
          <a:xfrm>
            <a:off x="0" y="-10097"/>
            <a:ext cx="12192000" cy="838200"/>
          </a:xfrm>
          <a:prstGeom prst="rect">
            <a:avLst/>
          </a:prstGeom>
        </p:spPr>
      </p:pic>
    </p:spTree>
    <p:extLst>
      <p:ext uri="{BB962C8B-B14F-4D97-AF65-F5344CB8AC3E}">
        <p14:creationId xmlns:p14="http://schemas.microsoft.com/office/powerpoint/2010/main" val="399729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A46AE-9EFE-4590-AED9-AF15EF3D7A72}"/>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71F8D4C-2CA8-4A67-A7B6-33506C8F30F8}"/>
              </a:ext>
            </a:extLst>
          </p:cNvPr>
          <p:cNvPicPr>
            <a:picLocks noChangeAspect="1"/>
          </p:cNvPicPr>
          <p:nvPr/>
        </p:nvPicPr>
        <p:blipFill rotWithShape="1">
          <a:blip r:embed="rId2">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9" name="Picture 8">
            <a:extLst>
              <a:ext uri="{FF2B5EF4-FFF2-40B4-BE49-F238E27FC236}">
                <a16:creationId xmlns:a16="http://schemas.microsoft.com/office/drawing/2014/main" id="{1269A60F-B938-4B1D-B49A-8439339EFB46}"/>
              </a:ext>
            </a:extLst>
          </p:cNvPr>
          <p:cNvPicPr>
            <a:picLocks noChangeAspect="1"/>
          </p:cNvPicPr>
          <p:nvPr/>
        </p:nvPicPr>
        <p:blipFill rotWithShape="1">
          <a:blip r:embed="rId2">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id="{D9398EE6-0AB3-40C1-8D54-00CB0DCD86BF}"/>
              </a:ext>
            </a:extLst>
          </p:cNvPr>
          <p:cNvPicPr>
            <a:picLocks noChangeAspect="1"/>
          </p:cNvPicPr>
          <p:nvPr/>
        </p:nvPicPr>
        <p:blipFill rotWithShape="1">
          <a:blip r:embed="rId2">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sp>
        <p:nvSpPr>
          <p:cNvPr id="12" name="TextBox 11">
            <a:extLst>
              <a:ext uri="{FF2B5EF4-FFF2-40B4-BE49-F238E27FC236}">
                <a16:creationId xmlns:a16="http://schemas.microsoft.com/office/drawing/2014/main" id="{F730C299-9F97-4AEA-A2B4-9472C20BC972}"/>
              </a:ext>
            </a:extLst>
          </p:cNvPr>
          <p:cNvSpPr txBox="1"/>
          <p:nvPr/>
        </p:nvSpPr>
        <p:spPr>
          <a:xfrm>
            <a:off x="724159" y="3505147"/>
            <a:ext cx="7346317" cy="800219"/>
          </a:xfrm>
          <a:prstGeom prst="rect">
            <a:avLst/>
          </a:prstGeom>
          <a:solidFill>
            <a:schemeClr val="bg1"/>
          </a:solidFill>
        </p:spPr>
        <p:txBody>
          <a:bodyPr wrap="square" rtlCol="0">
            <a:spAutoFit/>
          </a:bodyPr>
          <a:lstStyle/>
          <a:p>
            <a:r>
              <a:rPr lang="en-US" sz="2800" u="sng" dirty="0" err="1">
                <a:solidFill>
                  <a:srgbClr val="7030A0"/>
                </a:solidFill>
              </a:rPr>
              <a:t>Phân</a:t>
            </a:r>
            <a:r>
              <a:rPr lang="en-US" sz="2800" u="sng" dirty="0">
                <a:solidFill>
                  <a:srgbClr val="7030A0"/>
                </a:solidFill>
              </a:rPr>
              <a:t> </a:t>
            </a:r>
            <a:r>
              <a:rPr lang="en-US" sz="2800" u="sng" dirty="0" err="1">
                <a:solidFill>
                  <a:srgbClr val="7030A0"/>
                </a:solidFill>
              </a:rPr>
              <a:t>tích</a:t>
            </a:r>
            <a:r>
              <a:rPr lang="en-US" sz="2800" u="sng" dirty="0">
                <a:solidFill>
                  <a:srgbClr val="7030A0"/>
                </a:solidFill>
              </a:rPr>
              <a:t> </a:t>
            </a:r>
            <a:r>
              <a:rPr lang="en-US" sz="2800" u="sng" dirty="0" err="1">
                <a:solidFill>
                  <a:srgbClr val="7030A0"/>
                </a:solidFill>
              </a:rPr>
              <a:t>nội</a:t>
            </a:r>
            <a:r>
              <a:rPr lang="en-US" sz="2800" u="sng" dirty="0">
                <a:solidFill>
                  <a:srgbClr val="7030A0"/>
                </a:solidFill>
              </a:rPr>
              <a:t> dung </a:t>
            </a:r>
            <a:r>
              <a:rPr lang="en-US" sz="2800" u="sng" dirty="0" err="1">
                <a:solidFill>
                  <a:srgbClr val="7030A0"/>
                </a:solidFill>
              </a:rPr>
              <a:t>vấn</a:t>
            </a:r>
            <a:r>
              <a:rPr lang="en-US" sz="2800" u="sng" dirty="0">
                <a:solidFill>
                  <a:srgbClr val="7030A0"/>
                </a:solidFill>
              </a:rPr>
              <a:t> </a:t>
            </a:r>
            <a:r>
              <a:rPr lang="en-US" sz="2800" u="sng" dirty="0" err="1">
                <a:solidFill>
                  <a:srgbClr val="7030A0"/>
                </a:solidFill>
              </a:rPr>
              <a:t>đề</a:t>
            </a:r>
            <a:r>
              <a:rPr lang="en-US" sz="2800" u="sng" dirty="0">
                <a:solidFill>
                  <a:srgbClr val="7030A0"/>
                </a:solidFill>
              </a:rPr>
              <a:t> </a:t>
            </a:r>
            <a:r>
              <a:rPr lang="en-US" sz="2800" u="sng" dirty="0" err="1">
                <a:solidFill>
                  <a:srgbClr val="7030A0"/>
                </a:solidFill>
              </a:rPr>
              <a:t>cơ</a:t>
            </a:r>
            <a:r>
              <a:rPr lang="en-US" sz="2800" u="sng" dirty="0">
                <a:solidFill>
                  <a:srgbClr val="7030A0"/>
                </a:solidFill>
              </a:rPr>
              <a:t> </a:t>
            </a:r>
            <a:r>
              <a:rPr lang="en-US" sz="2800" u="sng" dirty="0" err="1">
                <a:solidFill>
                  <a:srgbClr val="7030A0"/>
                </a:solidFill>
              </a:rPr>
              <a:t>bản</a:t>
            </a:r>
            <a:r>
              <a:rPr lang="en-US" sz="2800" u="sng" dirty="0">
                <a:solidFill>
                  <a:srgbClr val="7030A0"/>
                </a:solidFill>
              </a:rPr>
              <a:t> </a:t>
            </a:r>
            <a:r>
              <a:rPr lang="en-US" sz="2800" u="sng" dirty="0" err="1">
                <a:solidFill>
                  <a:srgbClr val="7030A0"/>
                </a:solidFill>
              </a:rPr>
              <a:t>của</a:t>
            </a:r>
            <a:r>
              <a:rPr lang="en-US" sz="2800" u="sng" dirty="0">
                <a:solidFill>
                  <a:srgbClr val="7030A0"/>
                </a:solidFill>
              </a:rPr>
              <a:t> </a:t>
            </a:r>
            <a:r>
              <a:rPr lang="en-US" sz="2800" u="sng" dirty="0" err="1">
                <a:solidFill>
                  <a:srgbClr val="7030A0"/>
                </a:solidFill>
              </a:rPr>
              <a:t>triết</a:t>
            </a:r>
            <a:r>
              <a:rPr lang="en-US" sz="2800" u="sng" dirty="0">
                <a:solidFill>
                  <a:srgbClr val="7030A0"/>
                </a:solidFill>
              </a:rPr>
              <a:t> </a:t>
            </a:r>
            <a:r>
              <a:rPr lang="en-US" sz="2800" u="sng" dirty="0" err="1">
                <a:solidFill>
                  <a:srgbClr val="7030A0"/>
                </a:solidFill>
              </a:rPr>
              <a:t>học</a:t>
            </a:r>
            <a:endParaRPr lang="en-US" sz="4000" dirty="0">
              <a:solidFill>
                <a:schemeClr val="accent1">
                  <a:lumMod val="75000"/>
                </a:schemeClr>
              </a:solidFill>
            </a:endParaRPr>
          </a:p>
          <a:p>
            <a:endParaRPr lang="en-US" dirty="0"/>
          </a:p>
        </p:txBody>
      </p:sp>
      <p:pic>
        <p:nvPicPr>
          <p:cNvPr id="14" name="Picture 13">
            <a:extLst>
              <a:ext uri="{FF2B5EF4-FFF2-40B4-BE49-F238E27FC236}">
                <a16:creationId xmlns:a16="http://schemas.microsoft.com/office/drawing/2014/main" id="{8C96EC7B-C121-42B2-B80D-57227D4EFD54}"/>
              </a:ext>
            </a:extLst>
          </p:cNvPr>
          <p:cNvPicPr>
            <a:picLocks noChangeAspect="1"/>
          </p:cNvPicPr>
          <p:nvPr/>
        </p:nvPicPr>
        <p:blipFill rotWithShape="1">
          <a:blip r:embed="rId3">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5" name="Picture 14">
            <a:extLst>
              <a:ext uri="{FF2B5EF4-FFF2-40B4-BE49-F238E27FC236}">
                <a16:creationId xmlns:a16="http://schemas.microsoft.com/office/drawing/2014/main" id="{D2938076-EBC2-449B-8B6F-10B342DD224C}"/>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6" name="Picture 15">
            <a:extLst>
              <a:ext uri="{FF2B5EF4-FFF2-40B4-BE49-F238E27FC236}">
                <a16:creationId xmlns:a16="http://schemas.microsoft.com/office/drawing/2014/main" id="{E3904CF5-33C7-41C4-B607-6320047312C0}"/>
              </a:ext>
            </a:extLst>
          </p:cNvPr>
          <p:cNvPicPr>
            <a:picLocks noChangeAspect="1"/>
          </p:cNvPicPr>
          <p:nvPr/>
        </p:nvPicPr>
        <p:blipFill rotWithShape="1">
          <a:blip r:embed="rId3">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7" name="Picture 16">
            <a:extLst>
              <a:ext uri="{FF2B5EF4-FFF2-40B4-BE49-F238E27FC236}">
                <a16:creationId xmlns:a16="http://schemas.microsoft.com/office/drawing/2014/main" id="{C7E2125F-2248-488A-BB25-FA124188BAC5}"/>
              </a:ext>
            </a:extLst>
          </p:cNvPr>
          <p:cNvPicPr>
            <a:picLocks noChangeAspect="1"/>
          </p:cNvPicPr>
          <p:nvPr/>
        </p:nvPicPr>
        <p:blipFill rotWithShape="1">
          <a:blip r:embed="rId3">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8" name="Picture 17">
            <a:extLst>
              <a:ext uri="{FF2B5EF4-FFF2-40B4-BE49-F238E27FC236}">
                <a16:creationId xmlns:a16="http://schemas.microsoft.com/office/drawing/2014/main" id="{67A7ECB3-3F78-4506-97A6-7DD5041345A4}"/>
              </a:ext>
            </a:extLst>
          </p:cNvPr>
          <p:cNvPicPr>
            <a:picLocks noChangeAspect="1"/>
          </p:cNvPicPr>
          <p:nvPr/>
        </p:nvPicPr>
        <p:blipFill rotWithShape="1">
          <a:blip r:embed="rId3">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9" name="Picture 18">
            <a:extLst>
              <a:ext uri="{FF2B5EF4-FFF2-40B4-BE49-F238E27FC236}">
                <a16:creationId xmlns:a16="http://schemas.microsoft.com/office/drawing/2014/main" id="{D1356CAE-CF82-4488-8B9E-B6E2F8206920}"/>
              </a:ext>
            </a:extLst>
          </p:cNvPr>
          <p:cNvPicPr>
            <a:picLocks noChangeAspect="1"/>
          </p:cNvPicPr>
          <p:nvPr/>
        </p:nvPicPr>
        <p:blipFill>
          <a:blip r:embed="rId4"/>
          <a:stretch>
            <a:fillRect/>
          </a:stretch>
        </p:blipFill>
        <p:spPr>
          <a:xfrm>
            <a:off x="-1" y="565515"/>
            <a:ext cx="12192000" cy="5726970"/>
          </a:xfrm>
          <a:prstGeom prst="rect">
            <a:avLst/>
          </a:prstGeom>
        </p:spPr>
      </p:pic>
      <p:sp>
        <p:nvSpPr>
          <p:cNvPr id="21" name="TextBox 20">
            <a:extLst>
              <a:ext uri="{FF2B5EF4-FFF2-40B4-BE49-F238E27FC236}">
                <a16:creationId xmlns:a16="http://schemas.microsoft.com/office/drawing/2014/main" id="{D07F6F45-5536-4085-B19C-8C3645E75E47}"/>
              </a:ext>
            </a:extLst>
          </p:cNvPr>
          <p:cNvSpPr txBox="1"/>
          <p:nvPr/>
        </p:nvSpPr>
        <p:spPr>
          <a:xfrm>
            <a:off x="1331041" y="2410311"/>
            <a:ext cx="7739575" cy="2954655"/>
          </a:xfrm>
          <a:prstGeom prst="rect">
            <a:avLst/>
          </a:prstGeom>
          <a:noFill/>
        </p:spPr>
        <p:txBody>
          <a:bodyPr wrap="square" rtlCol="0">
            <a:spAutoFit/>
          </a:bodyPr>
          <a:lstStyle/>
          <a:p>
            <a:pPr marL="514350" indent="-514350">
              <a:buAutoNum type="arabicPeriod"/>
            </a:pPr>
            <a:r>
              <a:rPr lang="fr-FR" sz="2800" dirty="0">
                <a:solidFill>
                  <a:schemeClr val="accent1">
                    <a:lumMod val="75000"/>
                  </a:schemeClr>
                </a:solidFill>
              </a:rPr>
              <a:t>JPEG </a:t>
            </a:r>
            <a:r>
              <a:rPr lang="fr-FR" sz="2800" dirty="0" err="1">
                <a:solidFill>
                  <a:schemeClr val="accent1">
                    <a:lumMod val="75000"/>
                  </a:schemeClr>
                </a:solidFill>
              </a:rPr>
              <a:t>compressor</a:t>
            </a:r>
            <a:r>
              <a:rPr lang="fr-FR" sz="2800" dirty="0">
                <a:solidFill>
                  <a:schemeClr val="accent1">
                    <a:lumMod val="75000"/>
                  </a:schemeClr>
                </a:solidFill>
              </a:rPr>
              <a:t> DSP là </a:t>
            </a:r>
            <a:r>
              <a:rPr lang="fr-FR" sz="2800" dirty="0" err="1">
                <a:solidFill>
                  <a:schemeClr val="accent1">
                    <a:lumMod val="75000"/>
                  </a:schemeClr>
                </a:solidFill>
              </a:rPr>
              <a:t>gì</a:t>
            </a:r>
            <a:r>
              <a:rPr lang="fr-FR" sz="2800" dirty="0">
                <a:solidFill>
                  <a:schemeClr val="accent1">
                    <a:lumMod val="75000"/>
                  </a:schemeClr>
                </a:solidFill>
              </a:rPr>
              <a:t>?</a:t>
            </a:r>
          </a:p>
          <a:p>
            <a:pPr marL="514350" indent="-514350">
              <a:buAutoNum type="arabicPeriod"/>
            </a:pPr>
            <a:endParaRPr lang="fr-FR" sz="2800" dirty="0">
              <a:solidFill>
                <a:schemeClr val="accent1">
                  <a:lumMod val="75000"/>
                </a:schemeClr>
              </a:solidFill>
            </a:endParaRPr>
          </a:p>
          <a:p>
            <a:pPr marL="514350" indent="-514350">
              <a:buAutoNum type="arabicPeriod"/>
            </a:pPr>
            <a:r>
              <a:rPr lang="en-US" sz="2800" dirty="0" err="1">
                <a:solidFill>
                  <a:schemeClr val="accent1">
                    <a:lumMod val="75000"/>
                  </a:schemeClr>
                </a:solidFill>
              </a:rPr>
              <a:t>Mục</a:t>
            </a:r>
            <a:r>
              <a:rPr lang="en-US" sz="2800" dirty="0">
                <a:solidFill>
                  <a:schemeClr val="accent1">
                    <a:lumMod val="75000"/>
                  </a:schemeClr>
                </a:solidFill>
              </a:rPr>
              <a:t> </a:t>
            </a:r>
            <a:r>
              <a:rPr lang="en-US" sz="2800" dirty="0" err="1">
                <a:solidFill>
                  <a:schemeClr val="accent1">
                    <a:lumMod val="75000"/>
                  </a:schemeClr>
                </a:solidFill>
              </a:rPr>
              <a:t>đích</a:t>
            </a:r>
            <a:r>
              <a:rPr lang="en-US" sz="2800" dirty="0">
                <a:solidFill>
                  <a:schemeClr val="accent1">
                    <a:lumMod val="75000"/>
                  </a:schemeClr>
                </a:solidFill>
              </a:rPr>
              <a:t> </a:t>
            </a:r>
            <a:r>
              <a:rPr lang="en-US" sz="2800" dirty="0" err="1">
                <a:solidFill>
                  <a:schemeClr val="accent1">
                    <a:lumMod val="75000"/>
                  </a:schemeClr>
                </a:solidFill>
              </a:rPr>
              <a:t>của</a:t>
            </a:r>
            <a:r>
              <a:rPr lang="en-US" sz="2800" dirty="0">
                <a:solidFill>
                  <a:schemeClr val="accent1">
                    <a:lumMod val="75000"/>
                  </a:schemeClr>
                </a:solidFill>
              </a:rPr>
              <a:t> </a:t>
            </a:r>
            <a:r>
              <a:rPr lang="fr-FR" sz="2800" dirty="0">
                <a:solidFill>
                  <a:schemeClr val="accent1">
                    <a:lumMod val="75000"/>
                  </a:schemeClr>
                </a:solidFill>
              </a:rPr>
              <a:t>JPEG </a:t>
            </a:r>
            <a:r>
              <a:rPr lang="fr-FR" sz="2800" dirty="0" err="1">
                <a:solidFill>
                  <a:schemeClr val="accent1">
                    <a:lumMod val="75000"/>
                  </a:schemeClr>
                </a:solidFill>
              </a:rPr>
              <a:t>compressor</a:t>
            </a:r>
            <a:r>
              <a:rPr lang="fr-FR" sz="2800" dirty="0">
                <a:solidFill>
                  <a:schemeClr val="accent1">
                    <a:lumMod val="75000"/>
                  </a:schemeClr>
                </a:solidFill>
              </a:rPr>
              <a:t> ?</a:t>
            </a:r>
            <a:endParaRPr lang="en-US" sz="2800" dirty="0">
              <a:solidFill>
                <a:schemeClr val="accent1">
                  <a:lumMod val="75000"/>
                </a:schemeClr>
              </a:solidFill>
            </a:endParaRPr>
          </a:p>
          <a:p>
            <a:endParaRPr lang="en-US" sz="2800" dirty="0">
              <a:solidFill>
                <a:schemeClr val="accent1">
                  <a:lumMod val="75000"/>
                </a:schemeClr>
              </a:solidFill>
            </a:endParaRPr>
          </a:p>
          <a:p>
            <a:r>
              <a:rPr lang="en-US" sz="2800" dirty="0">
                <a:solidFill>
                  <a:schemeClr val="accent1">
                    <a:lumMod val="75000"/>
                  </a:schemeClr>
                </a:solidFill>
              </a:rPr>
              <a:t>3.   </a:t>
            </a:r>
            <a:r>
              <a:rPr lang="en-US" sz="2800" dirty="0" err="1">
                <a:solidFill>
                  <a:schemeClr val="accent1">
                    <a:lumMod val="75000"/>
                  </a:schemeClr>
                </a:solidFill>
              </a:rPr>
              <a:t>Hiểu</a:t>
            </a:r>
            <a:r>
              <a:rPr lang="en-US" sz="2800" dirty="0">
                <a:solidFill>
                  <a:schemeClr val="accent1">
                    <a:lumMod val="75000"/>
                  </a:schemeClr>
                </a:solidFill>
              </a:rPr>
              <a:t> </a:t>
            </a:r>
            <a:r>
              <a:rPr lang="en-US" sz="2800" dirty="0" err="1">
                <a:solidFill>
                  <a:schemeClr val="accent1">
                    <a:lumMod val="75000"/>
                  </a:schemeClr>
                </a:solidFill>
              </a:rPr>
              <a:t>rõ</a:t>
            </a:r>
            <a:r>
              <a:rPr lang="en-US" sz="2800" dirty="0">
                <a:solidFill>
                  <a:schemeClr val="accent1">
                    <a:lumMod val="75000"/>
                  </a:schemeClr>
                </a:solidFill>
              </a:rPr>
              <a:t> </a:t>
            </a:r>
            <a:r>
              <a:rPr lang="en-US" sz="2800" dirty="0" err="1">
                <a:solidFill>
                  <a:schemeClr val="accent1">
                    <a:lumMod val="75000"/>
                  </a:schemeClr>
                </a:solidFill>
              </a:rPr>
              <a:t>về</a:t>
            </a:r>
            <a:r>
              <a:rPr lang="en-US" sz="2800" dirty="0">
                <a:solidFill>
                  <a:schemeClr val="accent1">
                    <a:lumMod val="75000"/>
                  </a:schemeClr>
                </a:solidFill>
              </a:rPr>
              <a:t> </a:t>
            </a:r>
            <a:r>
              <a:rPr lang="en-US" sz="2800" dirty="0" err="1">
                <a:solidFill>
                  <a:schemeClr val="accent1">
                    <a:lumMod val="75000"/>
                  </a:schemeClr>
                </a:solidFill>
              </a:rPr>
              <a:t>quá</a:t>
            </a:r>
            <a:r>
              <a:rPr lang="en-US" sz="2800" dirty="0">
                <a:solidFill>
                  <a:schemeClr val="accent1">
                    <a:lumMod val="75000"/>
                  </a:schemeClr>
                </a:solidFill>
              </a:rPr>
              <a:t> </a:t>
            </a:r>
            <a:r>
              <a:rPr lang="en-US" sz="2800" dirty="0" err="1">
                <a:solidFill>
                  <a:schemeClr val="accent1">
                    <a:lumMod val="75000"/>
                  </a:schemeClr>
                </a:solidFill>
              </a:rPr>
              <a:t>trình</a:t>
            </a:r>
            <a:r>
              <a:rPr lang="en-US" sz="2800" dirty="0">
                <a:solidFill>
                  <a:schemeClr val="accent1">
                    <a:lumMod val="75000"/>
                  </a:schemeClr>
                </a:solidFill>
              </a:rPr>
              <a:t> </a:t>
            </a:r>
            <a:r>
              <a:rPr lang="fr-FR" sz="2800" dirty="0">
                <a:solidFill>
                  <a:schemeClr val="accent1">
                    <a:lumMod val="75000"/>
                  </a:schemeClr>
                </a:solidFill>
              </a:rPr>
              <a:t>JPEG </a:t>
            </a:r>
            <a:r>
              <a:rPr lang="fr-FR" sz="2800" dirty="0" err="1">
                <a:solidFill>
                  <a:schemeClr val="accent1">
                    <a:lumMod val="75000"/>
                  </a:schemeClr>
                </a:solidFill>
              </a:rPr>
              <a:t>compressor</a:t>
            </a:r>
            <a:r>
              <a:rPr lang="fr-FR" sz="2800" dirty="0">
                <a:solidFill>
                  <a:schemeClr val="accent1">
                    <a:lumMod val="75000"/>
                  </a:schemeClr>
                </a:solidFill>
              </a:rPr>
              <a:t> DSP </a:t>
            </a:r>
            <a:endParaRPr lang="en-US" sz="2800" dirty="0">
              <a:solidFill>
                <a:schemeClr val="accent1">
                  <a:lumMod val="75000"/>
                </a:schemeClr>
              </a:solidFill>
            </a:endParaRPr>
          </a:p>
          <a:p>
            <a:endParaRPr lang="en-US" sz="2800" dirty="0">
              <a:solidFill>
                <a:schemeClr val="accent1">
                  <a:lumMod val="75000"/>
                </a:schemeClr>
              </a:solidFill>
            </a:endParaRPr>
          </a:p>
          <a:p>
            <a:endParaRPr lang="en-US" dirty="0"/>
          </a:p>
        </p:txBody>
      </p:sp>
      <p:pic>
        <p:nvPicPr>
          <p:cNvPr id="13" name="Picture 12">
            <a:extLst>
              <a:ext uri="{FF2B5EF4-FFF2-40B4-BE49-F238E27FC236}">
                <a16:creationId xmlns:a16="http://schemas.microsoft.com/office/drawing/2014/main" id="{20E94694-1074-4907-B715-31BE43D75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600333">
            <a:off x="12280467" y="6278807"/>
            <a:ext cx="889702" cy="1127791"/>
          </a:xfrm>
          <a:prstGeom prst="rect">
            <a:avLst/>
          </a:prstGeom>
        </p:spPr>
      </p:pic>
    </p:spTree>
    <p:extLst>
      <p:ext uri="{BB962C8B-B14F-4D97-AF65-F5344CB8AC3E}">
        <p14:creationId xmlns:p14="http://schemas.microsoft.com/office/powerpoint/2010/main" val="183716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4.81481E-6 L -0.69544 -0.40139 " pathEditMode="relative" rAng="0" ptsTypes="AA">
                                      <p:cBhvr>
                                        <p:cTn id="6" dur="1000" fill="hold"/>
                                        <p:tgtEl>
                                          <p:spTgt spid="13"/>
                                        </p:tgtEl>
                                        <p:attrNameLst>
                                          <p:attrName>ppt_x</p:attrName>
                                          <p:attrName>ppt_y</p:attrName>
                                        </p:attrNameLst>
                                      </p:cBhvr>
                                      <p:rCtr x="-34779" y="-20069"/>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5A6D2-B299-4F14-9720-DC535170A00E}"/>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6" name="Picture 5">
            <a:extLst>
              <a:ext uri="{FF2B5EF4-FFF2-40B4-BE49-F238E27FC236}">
                <a16:creationId xmlns:a16="http://schemas.microsoft.com/office/drawing/2014/main" id="{4A315CD4-0AF7-48E2-ADE9-69A578DA184C}"/>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7" name="Picture 6">
            <a:extLst>
              <a:ext uri="{FF2B5EF4-FFF2-40B4-BE49-F238E27FC236}">
                <a16:creationId xmlns:a16="http://schemas.microsoft.com/office/drawing/2014/main" id="{80C866C6-6945-44A2-8276-56AA8E96EB13}"/>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8" name="Picture 7">
            <a:extLst>
              <a:ext uri="{FF2B5EF4-FFF2-40B4-BE49-F238E27FC236}">
                <a16:creationId xmlns:a16="http://schemas.microsoft.com/office/drawing/2014/main" id="{7960CAE9-86B4-426C-87E6-A6DD8506C93D}"/>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9" name="Picture 8">
            <a:extLst>
              <a:ext uri="{FF2B5EF4-FFF2-40B4-BE49-F238E27FC236}">
                <a16:creationId xmlns:a16="http://schemas.microsoft.com/office/drawing/2014/main" id="{9A2E98D0-A8B2-401F-949A-2302E3C16D7D}"/>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0" name="Picture 9">
            <a:extLst>
              <a:ext uri="{FF2B5EF4-FFF2-40B4-BE49-F238E27FC236}">
                <a16:creationId xmlns:a16="http://schemas.microsoft.com/office/drawing/2014/main" id="{50464E58-3898-4A3C-8C1E-38ECBBE38125}"/>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4" name="TextBox 13">
            <a:extLst>
              <a:ext uri="{FF2B5EF4-FFF2-40B4-BE49-F238E27FC236}">
                <a16:creationId xmlns:a16="http://schemas.microsoft.com/office/drawing/2014/main" id="{30FB4CFF-086C-4F3E-B284-5E87E66DFE9D}"/>
              </a:ext>
            </a:extLst>
          </p:cNvPr>
          <p:cNvSpPr txBox="1"/>
          <p:nvPr/>
        </p:nvSpPr>
        <p:spPr>
          <a:xfrm>
            <a:off x="113533" y="1930292"/>
            <a:ext cx="8994531" cy="707886"/>
          </a:xfrm>
          <a:prstGeom prst="rect">
            <a:avLst/>
          </a:prstGeom>
          <a:noFill/>
        </p:spPr>
        <p:txBody>
          <a:bodyPr wrap="square" rtlCol="0">
            <a:spAutoFit/>
          </a:bodyPr>
          <a:lstStyle/>
          <a:p>
            <a:r>
              <a:rPr lang="en-US" sz="4000" b="1" dirty="0" err="1"/>
              <a:t>Mục</a:t>
            </a:r>
            <a:r>
              <a:rPr lang="en-US" sz="4000" b="1" dirty="0"/>
              <a:t> </a:t>
            </a:r>
            <a:r>
              <a:rPr lang="en-US" sz="4000" b="1" dirty="0" err="1"/>
              <a:t>đích</a:t>
            </a:r>
            <a:r>
              <a:rPr lang="en-US" sz="4000" b="1" dirty="0"/>
              <a:t> </a:t>
            </a:r>
            <a:r>
              <a:rPr lang="en-US" sz="4000" b="1" dirty="0" err="1"/>
              <a:t>của</a:t>
            </a:r>
            <a:r>
              <a:rPr lang="en-US" sz="4000" b="1" dirty="0"/>
              <a:t> JPEG compressor ?</a:t>
            </a:r>
          </a:p>
        </p:txBody>
      </p:sp>
      <p:pic>
        <p:nvPicPr>
          <p:cNvPr id="12" name="Picture 11">
            <a:extLst>
              <a:ext uri="{FF2B5EF4-FFF2-40B4-BE49-F238E27FC236}">
                <a16:creationId xmlns:a16="http://schemas.microsoft.com/office/drawing/2014/main" id="{525A16E8-1A0C-4BC4-8A61-425457872C61}"/>
              </a:ext>
            </a:extLst>
          </p:cNvPr>
          <p:cNvPicPr>
            <a:picLocks noChangeAspect="1"/>
          </p:cNvPicPr>
          <p:nvPr/>
        </p:nvPicPr>
        <p:blipFill>
          <a:blip r:embed="rId4"/>
          <a:stretch>
            <a:fillRect/>
          </a:stretch>
        </p:blipFill>
        <p:spPr>
          <a:xfrm>
            <a:off x="0" y="-12645"/>
            <a:ext cx="12192000" cy="838200"/>
          </a:xfrm>
          <a:prstGeom prst="rect">
            <a:avLst/>
          </a:prstGeom>
        </p:spPr>
      </p:pic>
      <p:pic>
        <p:nvPicPr>
          <p:cNvPr id="17" name="Picture 16">
            <a:extLst>
              <a:ext uri="{FF2B5EF4-FFF2-40B4-BE49-F238E27FC236}">
                <a16:creationId xmlns:a16="http://schemas.microsoft.com/office/drawing/2014/main" id="{3A39C4FA-202A-42CA-AFD7-E953952F3A00}"/>
              </a:ext>
            </a:extLst>
          </p:cNvPr>
          <p:cNvPicPr>
            <a:picLocks noChangeAspect="1"/>
          </p:cNvPicPr>
          <p:nvPr/>
        </p:nvPicPr>
        <p:blipFill>
          <a:blip r:embed="rId5"/>
          <a:stretch>
            <a:fillRect/>
          </a:stretch>
        </p:blipFill>
        <p:spPr>
          <a:xfrm>
            <a:off x="-1" y="781480"/>
            <a:ext cx="12192000" cy="1118447"/>
          </a:xfrm>
          <a:prstGeom prst="rect">
            <a:avLst/>
          </a:prstGeom>
        </p:spPr>
      </p:pic>
      <p:pic>
        <p:nvPicPr>
          <p:cNvPr id="18" name="Picture 17">
            <a:extLst>
              <a:ext uri="{FF2B5EF4-FFF2-40B4-BE49-F238E27FC236}">
                <a16:creationId xmlns:a16="http://schemas.microsoft.com/office/drawing/2014/main" id="{34EC36C4-AFF9-41F2-9AE6-D24EA2AF3BAD}"/>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 y="2632079"/>
            <a:ext cx="9287613" cy="197940"/>
          </a:xfrm>
          <a:prstGeom prst="rect">
            <a:avLst/>
          </a:prstGeom>
        </p:spPr>
      </p:pic>
      <p:sp>
        <p:nvSpPr>
          <p:cNvPr id="19" name="TextBox 18">
            <a:extLst>
              <a:ext uri="{FF2B5EF4-FFF2-40B4-BE49-F238E27FC236}">
                <a16:creationId xmlns:a16="http://schemas.microsoft.com/office/drawing/2014/main" id="{FC94E45A-E9E8-486C-8C44-058BEC820027}"/>
              </a:ext>
            </a:extLst>
          </p:cNvPr>
          <p:cNvSpPr txBox="1"/>
          <p:nvPr/>
        </p:nvSpPr>
        <p:spPr>
          <a:xfrm>
            <a:off x="272560" y="3216951"/>
            <a:ext cx="7807570" cy="1938992"/>
          </a:xfrm>
          <a:prstGeom prst="rect">
            <a:avLst/>
          </a:prstGeom>
          <a:noFill/>
        </p:spPr>
        <p:txBody>
          <a:bodyPr wrap="square" rtlCol="0">
            <a:spAutoFit/>
          </a:bodyPr>
          <a:lstStyle/>
          <a:p>
            <a:r>
              <a:rPr lang="en-US" sz="2400" b="1" dirty="0" err="1">
                <a:solidFill>
                  <a:schemeClr val="accent1">
                    <a:lumMod val="75000"/>
                  </a:schemeClr>
                </a:solidFill>
              </a:rPr>
              <a:t>Mục</a:t>
            </a:r>
            <a:r>
              <a:rPr lang="en-US" sz="2400" b="1" dirty="0">
                <a:solidFill>
                  <a:schemeClr val="accent1">
                    <a:lumMod val="75000"/>
                  </a:schemeClr>
                </a:solidFill>
              </a:rPr>
              <a:t> </a:t>
            </a:r>
            <a:r>
              <a:rPr lang="en-US" sz="2400" b="1" dirty="0" err="1">
                <a:solidFill>
                  <a:schemeClr val="accent1">
                    <a:lumMod val="75000"/>
                  </a:schemeClr>
                </a:solidFill>
              </a:rPr>
              <a:t>đích</a:t>
            </a:r>
            <a:r>
              <a:rPr lang="en-US" sz="2400" b="1" dirty="0">
                <a:solidFill>
                  <a:schemeClr val="accent1">
                    <a:lumMod val="75000"/>
                  </a:schemeClr>
                </a:solidFill>
              </a:rPr>
              <a:t> </a:t>
            </a:r>
            <a:r>
              <a:rPr lang="en-US" sz="2400" b="1" dirty="0" err="1">
                <a:solidFill>
                  <a:schemeClr val="accent1">
                    <a:lumMod val="75000"/>
                  </a:schemeClr>
                </a:solidFill>
              </a:rPr>
              <a:t>của</a:t>
            </a:r>
            <a:r>
              <a:rPr lang="en-US" sz="2400" b="1" dirty="0">
                <a:solidFill>
                  <a:schemeClr val="accent1">
                    <a:lumMod val="75000"/>
                  </a:schemeClr>
                </a:solidFill>
              </a:rPr>
              <a:t> </a:t>
            </a:r>
            <a:r>
              <a:rPr lang="en-US" sz="2400" b="1" dirty="0" err="1">
                <a:solidFill>
                  <a:schemeClr val="accent1">
                    <a:lumMod val="75000"/>
                  </a:schemeClr>
                </a:solidFill>
              </a:rPr>
              <a:t>việc</a:t>
            </a:r>
            <a:r>
              <a:rPr lang="en-US" sz="2400" b="1" dirty="0">
                <a:solidFill>
                  <a:schemeClr val="accent1">
                    <a:lumMod val="75000"/>
                  </a:schemeClr>
                </a:solidFill>
              </a:rPr>
              <a:t> </a:t>
            </a:r>
            <a:r>
              <a:rPr lang="en-US" sz="2400" b="1" dirty="0" err="1">
                <a:solidFill>
                  <a:schemeClr val="accent1">
                    <a:lumMod val="75000"/>
                  </a:schemeClr>
                </a:solidFill>
              </a:rPr>
              <a:t>giảm</a:t>
            </a:r>
            <a:r>
              <a:rPr lang="en-US" sz="2400" b="1" dirty="0">
                <a:solidFill>
                  <a:schemeClr val="accent1">
                    <a:lumMod val="75000"/>
                  </a:schemeClr>
                </a:solidFill>
              </a:rPr>
              <a:t> dung </a:t>
            </a:r>
            <a:r>
              <a:rPr lang="en-US" sz="2400" b="1" dirty="0" err="1">
                <a:solidFill>
                  <a:schemeClr val="accent1">
                    <a:lumMod val="75000"/>
                  </a:schemeClr>
                </a:solidFill>
              </a:rPr>
              <a:t>lượng</a:t>
            </a:r>
            <a:r>
              <a:rPr lang="en-US" sz="2400" b="1" dirty="0">
                <a:solidFill>
                  <a:schemeClr val="accent1">
                    <a:lumMod val="75000"/>
                  </a:schemeClr>
                </a:solidFill>
              </a:rPr>
              <a:t> </a:t>
            </a:r>
            <a:r>
              <a:rPr lang="en-US" sz="2400" b="1" dirty="0" err="1">
                <a:solidFill>
                  <a:schemeClr val="accent1">
                    <a:lumMod val="75000"/>
                  </a:schemeClr>
                </a:solidFill>
              </a:rPr>
              <a:t>ảnh</a:t>
            </a:r>
            <a:r>
              <a:rPr lang="en-US" sz="2400" b="1" dirty="0">
                <a:solidFill>
                  <a:schemeClr val="accent1">
                    <a:lumMod val="75000"/>
                  </a:schemeClr>
                </a:solidFill>
              </a:rPr>
              <a:t>:</a:t>
            </a:r>
          </a:p>
          <a:p>
            <a:pPr marL="342900" indent="-342900">
              <a:buFont typeface="Arial" panose="020B0604020202020204" pitchFamily="34" charset="0"/>
              <a:buChar char="•"/>
            </a:pPr>
            <a:r>
              <a:rPr lang="en-US" sz="2400" b="1" dirty="0" err="1">
                <a:solidFill>
                  <a:schemeClr val="accent1">
                    <a:lumMod val="75000"/>
                  </a:schemeClr>
                </a:solidFill>
              </a:rPr>
              <a:t>Giảm</a:t>
            </a:r>
            <a:r>
              <a:rPr lang="en-US" sz="2400" b="1" dirty="0">
                <a:solidFill>
                  <a:schemeClr val="accent1">
                    <a:lumMod val="75000"/>
                  </a:schemeClr>
                </a:solidFill>
              </a:rPr>
              <a:t> </a:t>
            </a:r>
            <a:r>
              <a:rPr lang="en-US" sz="2400" b="1" dirty="0" err="1">
                <a:solidFill>
                  <a:schemeClr val="accent1">
                    <a:lumMod val="75000"/>
                  </a:schemeClr>
                </a:solidFill>
              </a:rPr>
              <a:t>không</a:t>
            </a:r>
            <a:r>
              <a:rPr lang="en-US" sz="2400" b="1" dirty="0">
                <a:solidFill>
                  <a:schemeClr val="accent1">
                    <a:lumMod val="75000"/>
                  </a:schemeClr>
                </a:solidFill>
              </a:rPr>
              <a:t> </a:t>
            </a:r>
            <a:r>
              <a:rPr lang="en-US" sz="2400" b="1" dirty="0" err="1">
                <a:solidFill>
                  <a:schemeClr val="accent1">
                    <a:lumMod val="75000"/>
                  </a:schemeClr>
                </a:solidFill>
              </a:rPr>
              <a:t>gian</a:t>
            </a:r>
            <a:r>
              <a:rPr lang="en-US" sz="2400" b="1" dirty="0">
                <a:solidFill>
                  <a:schemeClr val="accent1">
                    <a:lumMod val="75000"/>
                  </a:schemeClr>
                </a:solidFill>
              </a:rPr>
              <a:t> </a:t>
            </a:r>
            <a:r>
              <a:rPr lang="en-US" sz="2400" b="1" dirty="0" err="1">
                <a:solidFill>
                  <a:schemeClr val="accent1">
                    <a:lumMod val="75000"/>
                  </a:schemeClr>
                </a:solidFill>
              </a:rPr>
              <a:t>lưu</a:t>
            </a:r>
            <a:r>
              <a:rPr lang="en-US" sz="2400" b="1" dirty="0">
                <a:solidFill>
                  <a:schemeClr val="accent1">
                    <a:lumMod val="75000"/>
                  </a:schemeClr>
                </a:solidFill>
              </a:rPr>
              <a:t> </a:t>
            </a:r>
            <a:r>
              <a:rPr lang="en-US" sz="2400" b="1" dirty="0" err="1">
                <a:solidFill>
                  <a:schemeClr val="accent1">
                    <a:lumMod val="75000"/>
                  </a:schemeClr>
                </a:solidFill>
              </a:rPr>
              <a:t>trữ</a:t>
            </a:r>
            <a:r>
              <a:rPr lang="en-US" sz="2400" b="1" dirty="0">
                <a:solidFill>
                  <a:schemeClr val="accent1">
                    <a:lumMod val="75000"/>
                  </a:schemeClr>
                </a:solidFill>
              </a:rPr>
              <a:t> </a:t>
            </a:r>
            <a:r>
              <a:rPr lang="en-US" sz="2400" b="1" dirty="0" err="1">
                <a:solidFill>
                  <a:schemeClr val="accent1">
                    <a:lumMod val="75000"/>
                  </a:schemeClr>
                </a:solidFill>
              </a:rPr>
              <a:t>ảnh</a:t>
            </a:r>
            <a:r>
              <a:rPr lang="en-US" sz="2400" b="1" dirty="0">
                <a:solidFill>
                  <a:schemeClr val="accent1">
                    <a:lumMod val="75000"/>
                  </a:schemeClr>
                </a:solidFill>
              </a:rPr>
              <a:t> </a:t>
            </a:r>
            <a:r>
              <a:rPr lang="en-US" sz="2400" b="1" dirty="0" err="1">
                <a:solidFill>
                  <a:schemeClr val="accent1">
                    <a:lumMod val="75000"/>
                  </a:schemeClr>
                </a:solidFill>
              </a:rPr>
              <a:t>trên</a:t>
            </a:r>
            <a:r>
              <a:rPr lang="en-US" sz="2400" b="1" dirty="0">
                <a:solidFill>
                  <a:schemeClr val="accent1">
                    <a:lumMod val="75000"/>
                  </a:schemeClr>
                </a:solidFill>
              </a:rPr>
              <a:t> </a:t>
            </a:r>
            <a:r>
              <a:rPr lang="en-US" sz="2400" b="1" dirty="0" err="1">
                <a:solidFill>
                  <a:schemeClr val="accent1">
                    <a:lumMod val="75000"/>
                  </a:schemeClr>
                </a:solidFill>
              </a:rPr>
              <a:t>thiết</a:t>
            </a:r>
            <a:r>
              <a:rPr lang="en-US" sz="2400" b="1" dirty="0">
                <a:solidFill>
                  <a:schemeClr val="accent1">
                    <a:lumMod val="75000"/>
                  </a:schemeClr>
                </a:solidFill>
              </a:rPr>
              <a:t> </a:t>
            </a:r>
            <a:r>
              <a:rPr lang="en-US" sz="2400" b="1" dirty="0" err="1">
                <a:solidFill>
                  <a:schemeClr val="accent1">
                    <a:lumMod val="75000"/>
                  </a:schemeClr>
                </a:solidFill>
              </a:rPr>
              <a:t>bị</a:t>
            </a:r>
            <a:endParaRPr lang="en-US" sz="2400" b="1" dirty="0">
              <a:solidFill>
                <a:schemeClr val="accent1">
                  <a:lumMod val="75000"/>
                </a:schemeClr>
              </a:solidFill>
            </a:endParaRPr>
          </a:p>
          <a:p>
            <a:pPr marL="342900" indent="-342900">
              <a:buFont typeface="Arial" panose="020B0604020202020204" pitchFamily="34" charset="0"/>
              <a:buChar char="•"/>
            </a:pPr>
            <a:r>
              <a:rPr lang="en-US" sz="2400" b="1" dirty="0" err="1">
                <a:solidFill>
                  <a:schemeClr val="accent1">
                    <a:lumMod val="75000"/>
                  </a:schemeClr>
                </a:solidFill>
              </a:rPr>
              <a:t>Truyền</a:t>
            </a:r>
            <a:r>
              <a:rPr lang="en-US" sz="2400" b="1" dirty="0">
                <a:solidFill>
                  <a:schemeClr val="accent1">
                    <a:lumMod val="75000"/>
                  </a:schemeClr>
                </a:solidFill>
              </a:rPr>
              <a:t> </a:t>
            </a:r>
            <a:r>
              <a:rPr lang="en-US" sz="2400" b="1" dirty="0" err="1">
                <a:solidFill>
                  <a:schemeClr val="accent1">
                    <a:lumMod val="75000"/>
                  </a:schemeClr>
                </a:solidFill>
              </a:rPr>
              <a:t>tải</a:t>
            </a:r>
            <a:r>
              <a:rPr lang="en-US" sz="2400" b="1" dirty="0">
                <a:solidFill>
                  <a:schemeClr val="accent1">
                    <a:lumMod val="75000"/>
                  </a:schemeClr>
                </a:solidFill>
              </a:rPr>
              <a:t> </a:t>
            </a:r>
            <a:r>
              <a:rPr lang="en-US" sz="2400" b="1" dirty="0" err="1">
                <a:solidFill>
                  <a:schemeClr val="accent1">
                    <a:lumMod val="75000"/>
                  </a:schemeClr>
                </a:solidFill>
              </a:rPr>
              <a:t>ảnh</a:t>
            </a:r>
            <a:r>
              <a:rPr lang="en-US" sz="2400" b="1" dirty="0">
                <a:solidFill>
                  <a:schemeClr val="accent1">
                    <a:lumMod val="75000"/>
                  </a:schemeClr>
                </a:solidFill>
              </a:rPr>
              <a:t> </a:t>
            </a:r>
            <a:r>
              <a:rPr lang="en-US" sz="2400" b="1" dirty="0" err="1">
                <a:solidFill>
                  <a:schemeClr val="accent1">
                    <a:lumMod val="75000"/>
                  </a:schemeClr>
                </a:solidFill>
              </a:rPr>
              <a:t>nhanh</a:t>
            </a:r>
            <a:r>
              <a:rPr lang="en-US" sz="2400" b="1" dirty="0">
                <a:solidFill>
                  <a:schemeClr val="accent1">
                    <a:lumMod val="75000"/>
                  </a:schemeClr>
                </a:solidFill>
              </a:rPr>
              <a:t> </a:t>
            </a:r>
            <a:r>
              <a:rPr lang="en-US" sz="2400" b="1" dirty="0" err="1">
                <a:solidFill>
                  <a:schemeClr val="accent1">
                    <a:lumMod val="75000"/>
                  </a:schemeClr>
                </a:solidFill>
              </a:rPr>
              <a:t>hơn</a:t>
            </a:r>
            <a:endParaRPr lang="en-US" sz="2400" b="1" dirty="0">
              <a:solidFill>
                <a:schemeClr val="accent1">
                  <a:lumMod val="75000"/>
                </a:schemeClr>
              </a:solidFill>
            </a:endParaRPr>
          </a:p>
          <a:p>
            <a:pPr marL="342900" indent="-342900">
              <a:buFont typeface="Arial" panose="020B0604020202020204" pitchFamily="34" charset="0"/>
              <a:buChar char="•"/>
            </a:pPr>
            <a:r>
              <a:rPr lang="en-US" sz="2400" b="1" dirty="0" err="1">
                <a:solidFill>
                  <a:schemeClr val="accent1">
                    <a:lumMod val="75000"/>
                  </a:schemeClr>
                </a:solidFill>
              </a:rPr>
              <a:t>Ứng</a:t>
            </a:r>
            <a:r>
              <a:rPr lang="en-US" sz="2400" b="1" dirty="0">
                <a:solidFill>
                  <a:schemeClr val="accent1">
                    <a:lumMod val="75000"/>
                  </a:schemeClr>
                </a:solidFill>
              </a:rPr>
              <a:t> </a:t>
            </a:r>
            <a:r>
              <a:rPr lang="en-US" sz="2400" b="1" dirty="0" err="1">
                <a:solidFill>
                  <a:schemeClr val="accent1">
                    <a:lumMod val="75000"/>
                  </a:schemeClr>
                </a:solidFill>
              </a:rPr>
              <a:t>dụng</a:t>
            </a:r>
            <a:r>
              <a:rPr lang="en-US" sz="2400" b="1" dirty="0">
                <a:solidFill>
                  <a:schemeClr val="accent1">
                    <a:lumMod val="75000"/>
                  </a:schemeClr>
                </a:solidFill>
              </a:rPr>
              <a:t> </a:t>
            </a:r>
            <a:r>
              <a:rPr lang="en-US" sz="2400" b="1" dirty="0" err="1">
                <a:solidFill>
                  <a:schemeClr val="accent1">
                    <a:lumMod val="75000"/>
                  </a:schemeClr>
                </a:solidFill>
              </a:rPr>
              <a:t>trong</a:t>
            </a:r>
            <a:r>
              <a:rPr lang="en-US" sz="2400" b="1" dirty="0">
                <a:solidFill>
                  <a:schemeClr val="accent1">
                    <a:lumMod val="75000"/>
                  </a:schemeClr>
                </a:solidFill>
              </a:rPr>
              <a:t> </a:t>
            </a:r>
            <a:r>
              <a:rPr lang="en-US" sz="2400" b="1" dirty="0" err="1">
                <a:solidFill>
                  <a:schemeClr val="accent1">
                    <a:lumMod val="75000"/>
                  </a:schemeClr>
                </a:solidFill>
              </a:rPr>
              <a:t>các</a:t>
            </a:r>
            <a:r>
              <a:rPr lang="en-US" sz="2400" b="1" dirty="0">
                <a:solidFill>
                  <a:schemeClr val="accent1">
                    <a:lumMod val="75000"/>
                  </a:schemeClr>
                </a:solidFill>
              </a:rPr>
              <a:t> </a:t>
            </a:r>
            <a:r>
              <a:rPr lang="en-US" sz="2400" b="1" dirty="0" err="1">
                <a:solidFill>
                  <a:schemeClr val="accent1">
                    <a:lumMod val="75000"/>
                  </a:schemeClr>
                </a:solidFill>
              </a:rPr>
              <a:t>dự</a:t>
            </a:r>
            <a:r>
              <a:rPr lang="en-US" sz="2400" b="1" dirty="0">
                <a:solidFill>
                  <a:schemeClr val="accent1">
                    <a:lumMod val="75000"/>
                  </a:schemeClr>
                </a:solidFill>
              </a:rPr>
              <a:t> </a:t>
            </a:r>
            <a:r>
              <a:rPr lang="en-US" sz="2400" b="1" dirty="0" err="1">
                <a:solidFill>
                  <a:schemeClr val="accent1">
                    <a:lumMod val="75000"/>
                  </a:schemeClr>
                </a:solidFill>
              </a:rPr>
              <a:t>án</a:t>
            </a:r>
            <a:r>
              <a:rPr lang="en-US" sz="2400" b="1" dirty="0">
                <a:solidFill>
                  <a:schemeClr val="accent1">
                    <a:lumMod val="75000"/>
                  </a:schemeClr>
                </a:solidFill>
              </a:rPr>
              <a:t> </a:t>
            </a:r>
            <a:r>
              <a:rPr lang="en-US" sz="2400" b="1" dirty="0" err="1">
                <a:solidFill>
                  <a:schemeClr val="accent1">
                    <a:lumMod val="75000"/>
                  </a:schemeClr>
                </a:solidFill>
              </a:rPr>
              <a:t>cần</a:t>
            </a:r>
            <a:r>
              <a:rPr lang="en-US" sz="2400" b="1" dirty="0">
                <a:solidFill>
                  <a:schemeClr val="accent1">
                    <a:lumMod val="75000"/>
                  </a:schemeClr>
                </a:solidFill>
              </a:rPr>
              <a:t> </a:t>
            </a:r>
            <a:r>
              <a:rPr lang="en-US" sz="2400" b="1" dirty="0" err="1">
                <a:solidFill>
                  <a:schemeClr val="accent1">
                    <a:lumMod val="75000"/>
                  </a:schemeClr>
                </a:solidFill>
              </a:rPr>
              <a:t>nhiều</a:t>
            </a:r>
            <a:r>
              <a:rPr lang="en-US" sz="2400" b="1" dirty="0">
                <a:solidFill>
                  <a:schemeClr val="accent1">
                    <a:lumMod val="75000"/>
                  </a:schemeClr>
                </a:solidFill>
              </a:rPr>
              <a:t> </a:t>
            </a:r>
            <a:r>
              <a:rPr lang="en-US" sz="2400" b="1" dirty="0" err="1">
                <a:solidFill>
                  <a:schemeClr val="accent1">
                    <a:lumMod val="75000"/>
                  </a:schemeClr>
                </a:solidFill>
              </a:rPr>
              <a:t>hình</a:t>
            </a:r>
            <a:r>
              <a:rPr lang="en-US" sz="2400" b="1" dirty="0">
                <a:solidFill>
                  <a:schemeClr val="accent1">
                    <a:lumMod val="75000"/>
                  </a:schemeClr>
                </a:solidFill>
              </a:rPr>
              <a:t> </a:t>
            </a:r>
            <a:r>
              <a:rPr lang="en-US" sz="2400" b="1" dirty="0" err="1">
                <a:solidFill>
                  <a:schemeClr val="accent1">
                    <a:lumMod val="75000"/>
                  </a:schemeClr>
                </a:solidFill>
              </a:rPr>
              <a:t>ảnh</a:t>
            </a:r>
            <a:endParaRPr lang="en-US" sz="2400" b="1" dirty="0">
              <a:solidFill>
                <a:schemeClr val="accent1">
                  <a:lumMod val="75000"/>
                </a:schemeClr>
              </a:solidFill>
            </a:endParaRPr>
          </a:p>
          <a:p>
            <a:endParaRPr lang="en-US" sz="2400" b="1" dirty="0">
              <a:solidFill>
                <a:schemeClr val="accent1">
                  <a:lumMod val="75000"/>
                </a:schemeClr>
              </a:solidFill>
            </a:endParaRPr>
          </a:p>
        </p:txBody>
      </p:sp>
    </p:spTree>
    <p:extLst>
      <p:ext uri="{BB962C8B-B14F-4D97-AF65-F5344CB8AC3E}">
        <p14:creationId xmlns:p14="http://schemas.microsoft.com/office/powerpoint/2010/main" val="149992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C9907D-3B78-4E0D-BEB4-4C27C6D845BF}"/>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98A6692-870B-495F-B3EA-72D1F1F0B7CE}"/>
              </a:ext>
            </a:extLst>
          </p:cNvPr>
          <p:cNvPicPr>
            <a:picLocks noChangeAspect="1"/>
          </p:cNvPicPr>
          <p:nvPr/>
        </p:nvPicPr>
        <p:blipFill rotWithShape="1">
          <a:blip r:embed="rId2">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9" name="Picture 8">
            <a:extLst>
              <a:ext uri="{FF2B5EF4-FFF2-40B4-BE49-F238E27FC236}">
                <a16:creationId xmlns:a16="http://schemas.microsoft.com/office/drawing/2014/main" id="{4FE30B4C-6A15-4657-97CB-2024952FFB80}"/>
              </a:ext>
            </a:extLst>
          </p:cNvPr>
          <p:cNvPicPr>
            <a:picLocks noChangeAspect="1"/>
          </p:cNvPicPr>
          <p:nvPr/>
        </p:nvPicPr>
        <p:blipFill rotWithShape="1">
          <a:blip r:embed="rId2">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id="{34C414A0-2ACF-45CC-9CFA-3882E7772222}"/>
              </a:ext>
            </a:extLst>
          </p:cNvPr>
          <p:cNvPicPr>
            <a:picLocks noChangeAspect="1"/>
          </p:cNvPicPr>
          <p:nvPr/>
        </p:nvPicPr>
        <p:blipFill rotWithShape="1">
          <a:blip r:embed="rId2">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pic>
        <p:nvPicPr>
          <p:cNvPr id="15" name="Picture 14">
            <a:extLst>
              <a:ext uri="{FF2B5EF4-FFF2-40B4-BE49-F238E27FC236}">
                <a16:creationId xmlns:a16="http://schemas.microsoft.com/office/drawing/2014/main" id="{DBAA6BB8-D650-490D-845D-0FFE21003098}"/>
              </a:ext>
            </a:extLst>
          </p:cNvPr>
          <p:cNvPicPr>
            <a:picLocks noChangeAspect="1"/>
          </p:cNvPicPr>
          <p:nvPr/>
        </p:nvPicPr>
        <p:blipFill rotWithShape="1">
          <a:blip r:embed="rId3">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6" name="Picture 15">
            <a:extLst>
              <a:ext uri="{FF2B5EF4-FFF2-40B4-BE49-F238E27FC236}">
                <a16:creationId xmlns:a16="http://schemas.microsoft.com/office/drawing/2014/main" id="{9CF54F87-1C86-40A2-8038-8C1B4CA6B24F}"/>
              </a:ext>
            </a:extLst>
          </p:cNvPr>
          <p:cNvPicPr>
            <a:picLocks noChangeAspect="1"/>
          </p:cNvPicPr>
          <p:nvPr/>
        </p:nvPicPr>
        <p:blipFill rotWithShape="1">
          <a:blip r:embed="rId3">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7" name="Picture 16">
            <a:extLst>
              <a:ext uri="{FF2B5EF4-FFF2-40B4-BE49-F238E27FC236}">
                <a16:creationId xmlns:a16="http://schemas.microsoft.com/office/drawing/2014/main" id="{44512FFC-DD8D-40CE-8873-54A47D5C5F9F}"/>
              </a:ext>
            </a:extLst>
          </p:cNvPr>
          <p:cNvPicPr>
            <a:picLocks noChangeAspect="1"/>
          </p:cNvPicPr>
          <p:nvPr/>
        </p:nvPicPr>
        <p:blipFill rotWithShape="1">
          <a:blip r:embed="rId3">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9" name="Picture 18">
            <a:extLst>
              <a:ext uri="{FF2B5EF4-FFF2-40B4-BE49-F238E27FC236}">
                <a16:creationId xmlns:a16="http://schemas.microsoft.com/office/drawing/2014/main" id="{9A8FC2DA-D989-4D45-A8BD-33E857E03FCC}"/>
              </a:ext>
            </a:extLst>
          </p:cNvPr>
          <p:cNvPicPr>
            <a:picLocks noChangeAspect="1"/>
          </p:cNvPicPr>
          <p:nvPr/>
        </p:nvPicPr>
        <p:blipFill>
          <a:blip r:embed="rId4"/>
          <a:stretch>
            <a:fillRect/>
          </a:stretch>
        </p:blipFill>
        <p:spPr>
          <a:xfrm>
            <a:off x="0" y="970036"/>
            <a:ext cx="12192000" cy="5726970"/>
          </a:xfrm>
          <a:prstGeom prst="rect">
            <a:avLst/>
          </a:prstGeom>
        </p:spPr>
      </p:pic>
      <p:pic>
        <p:nvPicPr>
          <p:cNvPr id="14" name="Picture 13">
            <a:extLst>
              <a:ext uri="{FF2B5EF4-FFF2-40B4-BE49-F238E27FC236}">
                <a16:creationId xmlns:a16="http://schemas.microsoft.com/office/drawing/2014/main" id="{0453A13D-3809-444E-8AF7-5AC62D004744}"/>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3" name="Picture 12">
            <a:extLst>
              <a:ext uri="{FF2B5EF4-FFF2-40B4-BE49-F238E27FC236}">
                <a16:creationId xmlns:a16="http://schemas.microsoft.com/office/drawing/2014/main" id="{EAEE41AF-512B-4248-855D-F8291B85C069}"/>
              </a:ext>
            </a:extLst>
          </p:cNvPr>
          <p:cNvPicPr>
            <a:picLocks noChangeAspect="1"/>
          </p:cNvPicPr>
          <p:nvPr/>
        </p:nvPicPr>
        <p:blipFill rotWithShape="1">
          <a:blip r:embed="rId3">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sp>
        <p:nvSpPr>
          <p:cNvPr id="20" name="TextBox 19">
            <a:extLst>
              <a:ext uri="{FF2B5EF4-FFF2-40B4-BE49-F238E27FC236}">
                <a16:creationId xmlns:a16="http://schemas.microsoft.com/office/drawing/2014/main" id="{DD46D119-26FE-41FD-811E-7AC19363FBDA}"/>
              </a:ext>
            </a:extLst>
          </p:cNvPr>
          <p:cNvSpPr txBox="1"/>
          <p:nvPr/>
        </p:nvSpPr>
        <p:spPr>
          <a:xfrm>
            <a:off x="1331041" y="2410311"/>
            <a:ext cx="7739575" cy="2954655"/>
          </a:xfrm>
          <a:prstGeom prst="rect">
            <a:avLst/>
          </a:prstGeom>
          <a:noFill/>
        </p:spPr>
        <p:txBody>
          <a:bodyPr wrap="square" rtlCol="0">
            <a:spAutoFit/>
          </a:bodyPr>
          <a:lstStyle/>
          <a:p>
            <a:pPr marL="514350" indent="-514350">
              <a:buAutoNum type="arabicPeriod"/>
            </a:pPr>
            <a:r>
              <a:rPr lang="fr-FR" sz="2800" dirty="0">
                <a:solidFill>
                  <a:schemeClr val="accent1">
                    <a:lumMod val="75000"/>
                  </a:schemeClr>
                </a:solidFill>
              </a:rPr>
              <a:t>JPEG </a:t>
            </a:r>
            <a:r>
              <a:rPr lang="fr-FR" sz="2800" dirty="0" err="1">
                <a:solidFill>
                  <a:schemeClr val="accent1">
                    <a:lumMod val="75000"/>
                  </a:schemeClr>
                </a:solidFill>
              </a:rPr>
              <a:t>compressor</a:t>
            </a:r>
            <a:r>
              <a:rPr lang="fr-FR" sz="2800" dirty="0">
                <a:solidFill>
                  <a:schemeClr val="accent1">
                    <a:lumMod val="75000"/>
                  </a:schemeClr>
                </a:solidFill>
              </a:rPr>
              <a:t> DSP là </a:t>
            </a:r>
            <a:r>
              <a:rPr lang="fr-FR" sz="2800" dirty="0" err="1">
                <a:solidFill>
                  <a:schemeClr val="accent1">
                    <a:lumMod val="75000"/>
                  </a:schemeClr>
                </a:solidFill>
              </a:rPr>
              <a:t>gì</a:t>
            </a:r>
            <a:r>
              <a:rPr lang="fr-FR" sz="2800" dirty="0">
                <a:solidFill>
                  <a:schemeClr val="accent1">
                    <a:lumMod val="75000"/>
                  </a:schemeClr>
                </a:solidFill>
              </a:rPr>
              <a:t>?</a:t>
            </a:r>
          </a:p>
          <a:p>
            <a:pPr marL="514350" indent="-514350">
              <a:buAutoNum type="arabicPeriod"/>
            </a:pPr>
            <a:endParaRPr lang="fr-FR" sz="2800" dirty="0">
              <a:solidFill>
                <a:schemeClr val="accent1">
                  <a:lumMod val="75000"/>
                </a:schemeClr>
              </a:solidFill>
            </a:endParaRPr>
          </a:p>
          <a:p>
            <a:pPr marL="514350" indent="-514350">
              <a:buAutoNum type="arabicPeriod"/>
            </a:pPr>
            <a:r>
              <a:rPr lang="en-US" sz="2800" dirty="0" err="1">
                <a:solidFill>
                  <a:schemeClr val="accent1">
                    <a:lumMod val="75000"/>
                  </a:schemeClr>
                </a:solidFill>
              </a:rPr>
              <a:t>Mục</a:t>
            </a:r>
            <a:r>
              <a:rPr lang="en-US" sz="2800" dirty="0">
                <a:solidFill>
                  <a:schemeClr val="accent1">
                    <a:lumMod val="75000"/>
                  </a:schemeClr>
                </a:solidFill>
              </a:rPr>
              <a:t> </a:t>
            </a:r>
            <a:r>
              <a:rPr lang="en-US" sz="2800" dirty="0" err="1">
                <a:solidFill>
                  <a:schemeClr val="accent1">
                    <a:lumMod val="75000"/>
                  </a:schemeClr>
                </a:solidFill>
              </a:rPr>
              <a:t>đích</a:t>
            </a:r>
            <a:r>
              <a:rPr lang="en-US" sz="2800" dirty="0">
                <a:solidFill>
                  <a:schemeClr val="accent1">
                    <a:lumMod val="75000"/>
                  </a:schemeClr>
                </a:solidFill>
              </a:rPr>
              <a:t> </a:t>
            </a:r>
            <a:r>
              <a:rPr lang="en-US" sz="2800" dirty="0" err="1">
                <a:solidFill>
                  <a:schemeClr val="accent1">
                    <a:lumMod val="75000"/>
                  </a:schemeClr>
                </a:solidFill>
              </a:rPr>
              <a:t>của</a:t>
            </a:r>
            <a:r>
              <a:rPr lang="en-US" sz="2800" dirty="0">
                <a:solidFill>
                  <a:schemeClr val="accent1">
                    <a:lumMod val="75000"/>
                  </a:schemeClr>
                </a:solidFill>
              </a:rPr>
              <a:t> </a:t>
            </a:r>
            <a:r>
              <a:rPr lang="fr-FR" sz="2800" dirty="0">
                <a:solidFill>
                  <a:schemeClr val="accent1">
                    <a:lumMod val="75000"/>
                  </a:schemeClr>
                </a:solidFill>
              </a:rPr>
              <a:t>JPEG </a:t>
            </a:r>
            <a:r>
              <a:rPr lang="fr-FR" sz="2800" dirty="0" err="1">
                <a:solidFill>
                  <a:schemeClr val="accent1">
                    <a:lumMod val="75000"/>
                  </a:schemeClr>
                </a:solidFill>
              </a:rPr>
              <a:t>compressor</a:t>
            </a:r>
            <a:r>
              <a:rPr lang="fr-FR" sz="2800" dirty="0">
                <a:solidFill>
                  <a:schemeClr val="accent1">
                    <a:lumMod val="75000"/>
                  </a:schemeClr>
                </a:solidFill>
              </a:rPr>
              <a:t> ?</a:t>
            </a:r>
            <a:endParaRPr lang="en-US" sz="2800" dirty="0">
              <a:solidFill>
                <a:schemeClr val="accent1">
                  <a:lumMod val="75000"/>
                </a:schemeClr>
              </a:solidFill>
            </a:endParaRPr>
          </a:p>
          <a:p>
            <a:endParaRPr lang="en-US" sz="2800" dirty="0">
              <a:solidFill>
                <a:schemeClr val="accent1">
                  <a:lumMod val="75000"/>
                </a:schemeClr>
              </a:solidFill>
            </a:endParaRPr>
          </a:p>
          <a:p>
            <a:r>
              <a:rPr lang="en-US" sz="2800" dirty="0">
                <a:solidFill>
                  <a:schemeClr val="accent1">
                    <a:lumMod val="75000"/>
                  </a:schemeClr>
                </a:solidFill>
              </a:rPr>
              <a:t>3.   </a:t>
            </a:r>
            <a:r>
              <a:rPr lang="en-US" sz="2800" dirty="0" err="1">
                <a:solidFill>
                  <a:schemeClr val="accent1">
                    <a:lumMod val="75000"/>
                  </a:schemeClr>
                </a:solidFill>
              </a:rPr>
              <a:t>Hiểu</a:t>
            </a:r>
            <a:r>
              <a:rPr lang="en-US" sz="2800" dirty="0">
                <a:solidFill>
                  <a:schemeClr val="accent1">
                    <a:lumMod val="75000"/>
                  </a:schemeClr>
                </a:solidFill>
              </a:rPr>
              <a:t> </a:t>
            </a:r>
            <a:r>
              <a:rPr lang="en-US" sz="2800" dirty="0" err="1">
                <a:solidFill>
                  <a:schemeClr val="accent1">
                    <a:lumMod val="75000"/>
                  </a:schemeClr>
                </a:solidFill>
              </a:rPr>
              <a:t>rõ</a:t>
            </a:r>
            <a:r>
              <a:rPr lang="en-US" sz="2800" dirty="0">
                <a:solidFill>
                  <a:schemeClr val="accent1">
                    <a:lumMod val="75000"/>
                  </a:schemeClr>
                </a:solidFill>
              </a:rPr>
              <a:t> </a:t>
            </a:r>
            <a:r>
              <a:rPr lang="en-US" sz="2800" dirty="0" err="1">
                <a:solidFill>
                  <a:schemeClr val="accent1">
                    <a:lumMod val="75000"/>
                  </a:schemeClr>
                </a:solidFill>
              </a:rPr>
              <a:t>về</a:t>
            </a:r>
            <a:r>
              <a:rPr lang="en-US" sz="2800" dirty="0">
                <a:solidFill>
                  <a:schemeClr val="accent1">
                    <a:lumMod val="75000"/>
                  </a:schemeClr>
                </a:solidFill>
              </a:rPr>
              <a:t> </a:t>
            </a:r>
            <a:r>
              <a:rPr lang="en-US" sz="2800" dirty="0" err="1">
                <a:solidFill>
                  <a:schemeClr val="accent1">
                    <a:lumMod val="75000"/>
                  </a:schemeClr>
                </a:solidFill>
              </a:rPr>
              <a:t>quá</a:t>
            </a:r>
            <a:r>
              <a:rPr lang="en-US" sz="2800" dirty="0">
                <a:solidFill>
                  <a:schemeClr val="accent1">
                    <a:lumMod val="75000"/>
                  </a:schemeClr>
                </a:solidFill>
              </a:rPr>
              <a:t> </a:t>
            </a:r>
            <a:r>
              <a:rPr lang="en-US" sz="2800" dirty="0" err="1">
                <a:solidFill>
                  <a:schemeClr val="accent1">
                    <a:lumMod val="75000"/>
                  </a:schemeClr>
                </a:solidFill>
              </a:rPr>
              <a:t>trình</a:t>
            </a:r>
            <a:r>
              <a:rPr lang="en-US" sz="2800" dirty="0">
                <a:solidFill>
                  <a:schemeClr val="accent1">
                    <a:lumMod val="75000"/>
                  </a:schemeClr>
                </a:solidFill>
              </a:rPr>
              <a:t> </a:t>
            </a:r>
            <a:r>
              <a:rPr lang="fr-FR" sz="2800" dirty="0">
                <a:solidFill>
                  <a:schemeClr val="accent1">
                    <a:lumMod val="75000"/>
                  </a:schemeClr>
                </a:solidFill>
              </a:rPr>
              <a:t>JPEG </a:t>
            </a:r>
            <a:r>
              <a:rPr lang="fr-FR" sz="2800" dirty="0" err="1">
                <a:solidFill>
                  <a:schemeClr val="accent1">
                    <a:lumMod val="75000"/>
                  </a:schemeClr>
                </a:solidFill>
              </a:rPr>
              <a:t>compressor</a:t>
            </a:r>
            <a:r>
              <a:rPr lang="fr-FR" sz="2800" dirty="0">
                <a:solidFill>
                  <a:schemeClr val="accent1">
                    <a:lumMod val="75000"/>
                  </a:schemeClr>
                </a:solidFill>
              </a:rPr>
              <a:t> DSP </a:t>
            </a:r>
            <a:endParaRPr lang="en-US" sz="2800" dirty="0">
              <a:solidFill>
                <a:schemeClr val="accent1">
                  <a:lumMod val="75000"/>
                </a:schemeClr>
              </a:solidFill>
            </a:endParaRPr>
          </a:p>
          <a:p>
            <a:endParaRPr lang="en-US" sz="2800" dirty="0">
              <a:solidFill>
                <a:schemeClr val="accent1">
                  <a:lumMod val="75000"/>
                </a:schemeClr>
              </a:solidFill>
            </a:endParaRPr>
          </a:p>
          <a:p>
            <a:endParaRPr lang="en-US" dirty="0"/>
          </a:p>
        </p:txBody>
      </p:sp>
      <p:pic>
        <p:nvPicPr>
          <p:cNvPr id="18" name="Picture 17">
            <a:extLst>
              <a:ext uri="{FF2B5EF4-FFF2-40B4-BE49-F238E27FC236}">
                <a16:creationId xmlns:a16="http://schemas.microsoft.com/office/drawing/2014/main" id="{69DCDDDA-751B-4205-993C-9A35EF511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600333">
            <a:off x="12280469" y="6359054"/>
            <a:ext cx="889702" cy="1127791"/>
          </a:xfrm>
          <a:prstGeom prst="rect">
            <a:avLst/>
          </a:prstGeom>
        </p:spPr>
      </p:pic>
    </p:spTree>
    <p:extLst>
      <p:ext uri="{BB962C8B-B14F-4D97-AF65-F5344CB8AC3E}">
        <p14:creationId xmlns:p14="http://schemas.microsoft.com/office/powerpoint/2010/main" val="393230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299 -0.06921 L -0.66445 -0.30787 " pathEditMode="relative" rAng="0" ptsTypes="AA">
                                      <p:cBhvr>
                                        <p:cTn id="6" dur="1000" fill="hold"/>
                                        <p:tgtEl>
                                          <p:spTgt spid="18"/>
                                        </p:tgtEl>
                                        <p:attrNameLst>
                                          <p:attrName>ppt_x</p:attrName>
                                          <p:attrName>ppt_y</p:attrName>
                                        </p:attrNameLst>
                                      </p:cBhvr>
                                      <p:rCtr x="-33372" y="-1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4D483D-596A-4E54-9410-80A487DE582B}"/>
              </a:ext>
            </a:extLst>
          </p:cNvPr>
          <p:cNvPicPr>
            <a:picLocks noChangeAspect="1"/>
          </p:cNvPicPr>
          <p:nvPr/>
        </p:nvPicPr>
        <p:blipFill rotWithShape="1">
          <a:blip r:embed="rId2">
            <a:extLst>
              <a:ext uri="{28A0092B-C50C-407E-A947-70E740481C1C}">
                <a14:useLocalDpi xmlns:a14="http://schemas.microsoft.com/office/drawing/2010/main" val="0"/>
              </a:ext>
            </a:extLst>
          </a:blip>
          <a:srcRect b="88718"/>
          <a:stretch/>
        </p:blipFill>
        <p:spPr>
          <a:xfrm>
            <a:off x="0" y="0"/>
            <a:ext cx="12192000" cy="773723"/>
          </a:xfrm>
          <a:prstGeom prst="rect">
            <a:avLst/>
          </a:prstGeom>
        </p:spPr>
      </p:pic>
      <p:pic>
        <p:nvPicPr>
          <p:cNvPr id="9" name="Picture 8">
            <a:extLst>
              <a:ext uri="{FF2B5EF4-FFF2-40B4-BE49-F238E27FC236}">
                <a16:creationId xmlns:a16="http://schemas.microsoft.com/office/drawing/2014/main" id="{FE034CFA-787F-4EE3-A607-502B874A2D48}"/>
              </a:ext>
            </a:extLst>
          </p:cNvPr>
          <p:cNvPicPr>
            <a:picLocks noChangeAspect="1"/>
          </p:cNvPicPr>
          <p:nvPr/>
        </p:nvPicPr>
        <p:blipFill rotWithShape="1">
          <a:blip r:embed="rId3">
            <a:extLst>
              <a:ext uri="{28A0092B-C50C-407E-A947-70E740481C1C}">
                <a14:useLocalDpi xmlns:a14="http://schemas.microsoft.com/office/drawing/2010/main" val="0"/>
              </a:ext>
            </a:extLst>
          </a:blip>
          <a:srcRect t="15297" r="64880" b="3461"/>
          <a:stretch/>
        </p:blipFill>
        <p:spPr>
          <a:xfrm>
            <a:off x="0" y="1292469"/>
            <a:ext cx="4281854" cy="5623929"/>
          </a:xfrm>
          <a:prstGeom prst="rect">
            <a:avLst/>
          </a:prstGeom>
        </p:spPr>
      </p:pic>
      <p:pic>
        <p:nvPicPr>
          <p:cNvPr id="10" name="Picture 9">
            <a:extLst>
              <a:ext uri="{FF2B5EF4-FFF2-40B4-BE49-F238E27FC236}">
                <a16:creationId xmlns:a16="http://schemas.microsoft.com/office/drawing/2014/main" id="{5AC1B8DC-B33F-4CE0-91C0-40D4649CACD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1" name="Picture 10">
            <a:extLst>
              <a:ext uri="{FF2B5EF4-FFF2-40B4-BE49-F238E27FC236}">
                <a16:creationId xmlns:a16="http://schemas.microsoft.com/office/drawing/2014/main" id="{6394026A-BBB7-49B4-802B-F71E7CB88A4C}"/>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2" name="Picture 11">
            <a:extLst>
              <a:ext uri="{FF2B5EF4-FFF2-40B4-BE49-F238E27FC236}">
                <a16:creationId xmlns:a16="http://schemas.microsoft.com/office/drawing/2014/main" id="{80EBAE4E-3EB6-4B70-80C1-0F232E8D2F8D}"/>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3" name="Picture 12">
            <a:extLst>
              <a:ext uri="{FF2B5EF4-FFF2-40B4-BE49-F238E27FC236}">
                <a16:creationId xmlns:a16="http://schemas.microsoft.com/office/drawing/2014/main" id="{9E2CAE24-4989-4CBF-9A33-1432D23DD543}"/>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4" name="Picture 13">
            <a:extLst>
              <a:ext uri="{FF2B5EF4-FFF2-40B4-BE49-F238E27FC236}">
                <a16:creationId xmlns:a16="http://schemas.microsoft.com/office/drawing/2014/main" id="{7C5D4709-2B4E-40FD-8F6C-F7CF2F624C63}"/>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6" name="Picture 15">
            <a:extLst>
              <a:ext uri="{FF2B5EF4-FFF2-40B4-BE49-F238E27FC236}">
                <a16:creationId xmlns:a16="http://schemas.microsoft.com/office/drawing/2014/main" id="{1DDB2A15-F2F2-451E-A08B-45E79D227636}"/>
              </a:ext>
            </a:extLst>
          </p:cNvPr>
          <p:cNvPicPr>
            <a:picLocks noChangeAspect="1"/>
          </p:cNvPicPr>
          <p:nvPr/>
        </p:nvPicPr>
        <p:blipFill rotWithShape="1">
          <a:blip r:embed="rId3">
            <a:extLst>
              <a:ext uri="{28A0092B-C50C-407E-A947-70E740481C1C}">
                <a14:useLocalDpi xmlns:a14="http://schemas.microsoft.com/office/drawing/2010/main" val="0"/>
              </a:ext>
            </a:extLst>
          </a:blip>
          <a:srcRect l="91032" t="92051" r="50" b="3846"/>
          <a:stretch/>
        </p:blipFill>
        <p:spPr>
          <a:xfrm>
            <a:off x="11097170" y="6166778"/>
            <a:ext cx="1087315" cy="281354"/>
          </a:xfrm>
          <a:prstGeom prst="rect">
            <a:avLst/>
          </a:prstGeom>
        </p:spPr>
      </p:pic>
      <p:pic>
        <p:nvPicPr>
          <p:cNvPr id="20" name="Picture 19">
            <a:extLst>
              <a:ext uri="{FF2B5EF4-FFF2-40B4-BE49-F238E27FC236}">
                <a16:creationId xmlns:a16="http://schemas.microsoft.com/office/drawing/2014/main" id="{A9F9ACEA-AF4A-40EF-9068-539217DBBEC3}"/>
              </a:ext>
            </a:extLst>
          </p:cNvPr>
          <p:cNvPicPr>
            <a:picLocks noChangeAspect="1"/>
          </p:cNvPicPr>
          <p:nvPr/>
        </p:nvPicPr>
        <p:blipFill rotWithShape="1">
          <a:blip r:embed="rId5">
            <a:extLst>
              <a:ext uri="{28A0092B-C50C-407E-A947-70E740481C1C}">
                <a14:useLocalDpi xmlns:a14="http://schemas.microsoft.com/office/drawing/2010/main" val="0"/>
              </a:ext>
            </a:extLst>
          </a:blip>
          <a:srcRect l="66357" t="13974" r="23678" b="80000"/>
          <a:stretch/>
        </p:blipFill>
        <p:spPr>
          <a:xfrm>
            <a:off x="4130825" y="1688124"/>
            <a:ext cx="1214898" cy="413239"/>
          </a:xfrm>
          <a:prstGeom prst="rect">
            <a:avLst/>
          </a:prstGeom>
        </p:spPr>
      </p:pic>
      <p:pic>
        <p:nvPicPr>
          <p:cNvPr id="22" name="Picture 21">
            <a:extLst>
              <a:ext uri="{FF2B5EF4-FFF2-40B4-BE49-F238E27FC236}">
                <a16:creationId xmlns:a16="http://schemas.microsoft.com/office/drawing/2014/main" id="{CB277799-C379-4027-A6A2-CE0FF7F248E0}"/>
              </a:ext>
            </a:extLst>
          </p:cNvPr>
          <p:cNvPicPr>
            <a:picLocks noChangeAspect="1"/>
          </p:cNvPicPr>
          <p:nvPr/>
        </p:nvPicPr>
        <p:blipFill rotWithShape="1">
          <a:blip r:embed="rId6">
            <a:extLst>
              <a:ext uri="{28A0092B-C50C-407E-A947-70E740481C1C}">
                <a14:useLocalDpi xmlns:a14="http://schemas.microsoft.com/office/drawing/2010/main" val="0"/>
              </a:ext>
            </a:extLst>
          </a:blip>
          <a:srcRect l="76154" t="19231" r="13245" b="73206"/>
          <a:stretch/>
        </p:blipFill>
        <p:spPr>
          <a:xfrm>
            <a:off x="7590692" y="1701312"/>
            <a:ext cx="1292470" cy="518746"/>
          </a:xfrm>
          <a:prstGeom prst="rect">
            <a:avLst/>
          </a:prstGeom>
        </p:spPr>
      </p:pic>
      <p:sp>
        <p:nvSpPr>
          <p:cNvPr id="23" name="TextBox 22">
            <a:extLst>
              <a:ext uri="{FF2B5EF4-FFF2-40B4-BE49-F238E27FC236}">
                <a16:creationId xmlns:a16="http://schemas.microsoft.com/office/drawing/2014/main" id="{50336F3D-8DC0-4E2F-A076-C29A8BE2443B}"/>
              </a:ext>
            </a:extLst>
          </p:cNvPr>
          <p:cNvSpPr txBox="1"/>
          <p:nvPr/>
        </p:nvSpPr>
        <p:spPr>
          <a:xfrm>
            <a:off x="4069279" y="2115387"/>
            <a:ext cx="6472698" cy="584775"/>
          </a:xfrm>
          <a:prstGeom prst="rect">
            <a:avLst/>
          </a:prstGeom>
          <a:noFill/>
        </p:spPr>
        <p:txBody>
          <a:bodyPr wrap="square" rtlCol="0">
            <a:spAutoFit/>
          </a:bodyPr>
          <a:lstStyle/>
          <a:p>
            <a:r>
              <a:rPr lang="en-US" sz="3200" b="1"/>
              <a:t>Định nghĩa vật chất của Lênin</a:t>
            </a:r>
          </a:p>
        </p:txBody>
      </p:sp>
      <p:sp>
        <p:nvSpPr>
          <p:cNvPr id="24" name="TextBox 23">
            <a:extLst>
              <a:ext uri="{FF2B5EF4-FFF2-40B4-BE49-F238E27FC236}">
                <a16:creationId xmlns:a16="http://schemas.microsoft.com/office/drawing/2014/main" id="{FA9DC29A-BFD0-49D8-B05B-322E47450CAF}"/>
              </a:ext>
            </a:extLst>
          </p:cNvPr>
          <p:cNvSpPr txBox="1"/>
          <p:nvPr/>
        </p:nvSpPr>
        <p:spPr>
          <a:xfrm>
            <a:off x="4017305" y="2599799"/>
            <a:ext cx="6789221" cy="923330"/>
          </a:xfrm>
          <a:prstGeom prst="rect">
            <a:avLst/>
          </a:prstGeom>
          <a:noFill/>
        </p:spPr>
        <p:txBody>
          <a:bodyPr wrap="square" rtlCol="0">
            <a:spAutoFit/>
          </a:bodyPr>
          <a:lstStyle/>
          <a:p>
            <a:r>
              <a:rPr lang="vi-VN" b="1">
                <a:effectLst/>
                <a:latin typeface="Calibri" panose="020F0502020204030204" pitchFamily="34" charset="0"/>
                <a:cs typeface="Calibri" panose="020F0502020204030204" pitchFamily="34" charset="0"/>
              </a:rPr>
              <a:t>“Vật chất là phạm trù triết học dùng để chỉ thực tại khách quan được đem lại cho con người trong cảm giác, được cảm giác của chúng ta chép lại, chụp lại, phản ánh, và tồn tại không lệ thuộc vào cảm giác”.</a:t>
            </a:r>
            <a:endParaRPr lang="en-US" b="1">
              <a:latin typeface="Calibri" panose="020F0502020204030204" pitchFamily="34" charset="0"/>
              <a:cs typeface="Calibri" panose="020F0502020204030204" pitchFamily="34" charset="0"/>
            </a:endParaRPr>
          </a:p>
        </p:txBody>
      </p:sp>
      <p:sp>
        <p:nvSpPr>
          <p:cNvPr id="25" name="Flowchart: Alternate Process 24">
            <a:extLst>
              <a:ext uri="{FF2B5EF4-FFF2-40B4-BE49-F238E27FC236}">
                <a16:creationId xmlns:a16="http://schemas.microsoft.com/office/drawing/2014/main" id="{425D78D0-58CD-4A7C-B810-A9C2ADEF687A}"/>
              </a:ext>
            </a:extLst>
          </p:cNvPr>
          <p:cNvSpPr/>
          <p:nvPr/>
        </p:nvSpPr>
        <p:spPr>
          <a:xfrm>
            <a:off x="4081095" y="3533267"/>
            <a:ext cx="1855178" cy="2777128"/>
          </a:xfrm>
          <a:prstGeom prst="flowChartAlternateProcess">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18CC699-8430-43E8-9DBD-5846D690A984}"/>
              </a:ext>
            </a:extLst>
          </p:cNvPr>
          <p:cNvPicPr>
            <a:picLocks noChangeAspect="1"/>
          </p:cNvPicPr>
          <p:nvPr/>
        </p:nvPicPr>
        <p:blipFill rotWithShape="1">
          <a:blip r:embed="rId8">
            <a:extLst>
              <a:ext uri="{28A0092B-C50C-407E-A947-70E740481C1C}">
                <a14:useLocalDpi xmlns:a14="http://schemas.microsoft.com/office/drawing/2010/main" val="0"/>
              </a:ext>
            </a:extLst>
          </a:blip>
          <a:srcRect l="61358" t="59974" r="34663" b="10079"/>
          <a:stretch/>
        </p:blipFill>
        <p:spPr>
          <a:xfrm>
            <a:off x="6018334" y="4112999"/>
            <a:ext cx="485042" cy="2053779"/>
          </a:xfrm>
          <a:prstGeom prst="rect">
            <a:avLst/>
          </a:prstGeom>
        </p:spPr>
      </p:pic>
      <p:pic>
        <p:nvPicPr>
          <p:cNvPr id="28" name="Picture 27">
            <a:extLst>
              <a:ext uri="{FF2B5EF4-FFF2-40B4-BE49-F238E27FC236}">
                <a16:creationId xmlns:a16="http://schemas.microsoft.com/office/drawing/2014/main" id="{C1EF3B7A-A803-4298-AD6C-1D3501CEE710}"/>
              </a:ext>
            </a:extLst>
          </p:cNvPr>
          <p:cNvPicPr>
            <a:picLocks noChangeAspect="1"/>
          </p:cNvPicPr>
          <p:nvPr/>
        </p:nvPicPr>
        <p:blipFill rotWithShape="1">
          <a:blip r:embed="rId9">
            <a:extLst>
              <a:ext uri="{28A0092B-C50C-407E-A947-70E740481C1C}">
                <a14:useLocalDpi xmlns:a14="http://schemas.microsoft.com/office/drawing/2010/main" val="0"/>
              </a:ext>
            </a:extLst>
          </a:blip>
          <a:srcRect t="8516" r="1215" b="83921"/>
          <a:stretch/>
        </p:blipFill>
        <p:spPr>
          <a:xfrm>
            <a:off x="1" y="773723"/>
            <a:ext cx="12184484" cy="518746"/>
          </a:xfrm>
          <a:prstGeom prst="rect">
            <a:avLst/>
          </a:prstGeom>
        </p:spPr>
      </p:pic>
    </p:spTree>
    <p:extLst>
      <p:ext uri="{BB962C8B-B14F-4D97-AF65-F5344CB8AC3E}">
        <p14:creationId xmlns:p14="http://schemas.microsoft.com/office/powerpoint/2010/main" val="196613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1DBB0-563E-4480-9EBE-6F6DDC1FAA65}"/>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E4E369C1-90B5-4EDC-BF0C-AC8765C86442}"/>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15239317-26B4-4D81-BB74-FC1A5120F77F}"/>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F1216C3B-672F-4ADA-AFAA-D79177F88BF6}"/>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5E19393F-D659-42DD-88CB-E2874A2EBC2F}"/>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600C577C-1DA3-4E1E-8BE7-84C2C779B7BD}"/>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939EBDC8-373B-4912-B893-495C9F82784B}"/>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id="{98379F94-4C7D-40AC-8998-D0D3BB9F4269}"/>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id="{B40E434F-4816-4C50-A007-2A9E94A28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pic>
        <p:nvPicPr>
          <p:cNvPr id="13" name="Picture 12">
            <a:extLst>
              <a:ext uri="{FF2B5EF4-FFF2-40B4-BE49-F238E27FC236}">
                <a16:creationId xmlns:a16="http://schemas.microsoft.com/office/drawing/2014/main" id="{80600F09-2D37-4400-AB90-087883D13F13}"/>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4" name="TextBox 13">
            <a:extLst>
              <a:ext uri="{FF2B5EF4-FFF2-40B4-BE49-F238E27FC236}">
                <a16:creationId xmlns:a16="http://schemas.microsoft.com/office/drawing/2014/main" id="{3EED4D23-09CB-4A07-9334-62DC3D2224B2}"/>
              </a:ext>
            </a:extLst>
          </p:cNvPr>
          <p:cNvSpPr txBox="1"/>
          <p:nvPr/>
        </p:nvSpPr>
        <p:spPr>
          <a:xfrm>
            <a:off x="272559" y="1148355"/>
            <a:ext cx="8994531" cy="707886"/>
          </a:xfrm>
          <a:prstGeom prst="rect">
            <a:avLst/>
          </a:prstGeom>
          <a:noFill/>
        </p:spPr>
        <p:txBody>
          <a:bodyPr wrap="square" rtlCol="0">
            <a:spAutoFit/>
          </a:bodyPr>
          <a:lstStyle/>
          <a:p>
            <a:r>
              <a:rPr lang="en-US" sz="4000" b="1"/>
              <a:t>HAI MẶT VẤN ĐỀ CƠ BẢN TRIẾT HỌC</a:t>
            </a:r>
          </a:p>
        </p:txBody>
      </p:sp>
      <p:sp>
        <p:nvSpPr>
          <p:cNvPr id="15" name="Rectangle: Rounded Corners 14">
            <a:extLst>
              <a:ext uri="{FF2B5EF4-FFF2-40B4-BE49-F238E27FC236}">
                <a16:creationId xmlns:a16="http://schemas.microsoft.com/office/drawing/2014/main" id="{7D177566-3116-44F1-8490-9846F2890AD5}"/>
              </a:ext>
            </a:extLst>
          </p:cNvPr>
          <p:cNvSpPr/>
          <p:nvPr/>
        </p:nvSpPr>
        <p:spPr>
          <a:xfrm>
            <a:off x="272559" y="4083130"/>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tx1"/>
                </a:solidFill>
              </a:rPr>
              <a:t>VẤN ĐỀ CƠ BẢN CỦA TRIẾT HỌC</a:t>
            </a:r>
          </a:p>
        </p:txBody>
      </p:sp>
      <p:cxnSp>
        <p:nvCxnSpPr>
          <p:cNvPr id="17" name="Straight Arrow Connector 16">
            <a:extLst>
              <a:ext uri="{FF2B5EF4-FFF2-40B4-BE49-F238E27FC236}">
                <a16:creationId xmlns:a16="http://schemas.microsoft.com/office/drawing/2014/main" id="{A602E236-E0FE-4DB2-B6AF-AC57C3A63AD7}"/>
              </a:ext>
            </a:extLst>
          </p:cNvPr>
          <p:cNvCxnSpPr>
            <a:cxnSpLocks/>
            <a:stCxn id="15" idx="3"/>
          </p:cNvCxnSpPr>
          <p:nvPr/>
        </p:nvCxnSpPr>
        <p:spPr>
          <a:xfrm flipV="1">
            <a:off x="2224452" y="3569299"/>
            <a:ext cx="914402" cy="8962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1CB79B-59EE-499D-A7C5-5993E8D2F060}"/>
              </a:ext>
            </a:extLst>
          </p:cNvPr>
          <p:cNvCxnSpPr>
            <a:cxnSpLocks/>
            <a:stCxn id="15" idx="3"/>
          </p:cNvCxnSpPr>
          <p:nvPr/>
        </p:nvCxnSpPr>
        <p:spPr>
          <a:xfrm>
            <a:off x="2224452" y="4465595"/>
            <a:ext cx="914402" cy="924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D559B524-CB2F-4830-998B-69578B58A65E}"/>
              </a:ext>
            </a:extLst>
          </p:cNvPr>
          <p:cNvSpPr/>
          <p:nvPr/>
        </p:nvSpPr>
        <p:spPr>
          <a:xfrm>
            <a:off x="3143247" y="4959226"/>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tx1"/>
                </a:solidFill>
              </a:rPr>
              <a:t>MẶT THỨ HAI</a:t>
            </a:r>
          </a:p>
        </p:txBody>
      </p:sp>
      <p:sp>
        <p:nvSpPr>
          <p:cNvPr id="23" name="Rectangle: Rounded Corners 22">
            <a:extLst>
              <a:ext uri="{FF2B5EF4-FFF2-40B4-BE49-F238E27FC236}">
                <a16:creationId xmlns:a16="http://schemas.microsoft.com/office/drawing/2014/main" id="{BBF930F1-1FFA-495E-B70C-5C79949058C0}"/>
              </a:ext>
            </a:extLst>
          </p:cNvPr>
          <p:cNvSpPr/>
          <p:nvPr/>
        </p:nvSpPr>
        <p:spPr>
          <a:xfrm>
            <a:off x="3143246" y="3082055"/>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MẶT THỨ NHẤT</a:t>
            </a:r>
          </a:p>
        </p:txBody>
      </p:sp>
      <p:cxnSp>
        <p:nvCxnSpPr>
          <p:cNvPr id="25" name="Straight Arrow Connector 24">
            <a:extLst>
              <a:ext uri="{FF2B5EF4-FFF2-40B4-BE49-F238E27FC236}">
                <a16:creationId xmlns:a16="http://schemas.microsoft.com/office/drawing/2014/main" id="{CC1DA5B0-DE8A-4D1B-8F08-8D1443A53706}"/>
              </a:ext>
            </a:extLst>
          </p:cNvPr>
          <p:cNvCxnSpPr>
            <a:cxnSpLocks/>
          </p:cNvCxnSpPr>
          <p:nvPr/>
        </p:nvCxnSpPr>
        <p:spPr>
          <a:xfrm flipV="1">
            <a:off x="5099531" y="2930390"/>
            <a:ext cx="773731" cy="568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2A7D65-CA8D-4AED-BF98-1AE7C9941B3F}"/>
              </a:ext>
            </a:extLst>
          </p:cNvPr>
          <p:cNvCxnSpPr>
            <a:cxnSpLocks/>
          </p:cNvCxnSpPr>
          <p:nvPr/>
        </p:nvCxnSpPr>
        <p:spPr>
          <a:xfrm>
            <a:off x="5099531" y="3499333"/>
            <a:ext cx="800107" cy="8289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3C40892-3C02-46E4-8BCE-5FF63D19E2FF}"/>
              </a:ext>
            </a:extLst>
          </p:cNvPr>
          <p:cNvSpPr/>
          <p:nvPr/>
        </p:nvSpPr>
        <p:spPr>
          <a:xfrm>
            <a:off x="5873261" y="2469684"/>
            <a:ext cx="1274885"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Ý THỨC CÓ TRƯỚC</a:t>
            </a:r>
          </a:p>
        </p:txBody>
      </p:sp>
      <p:sp>
        <p:nvSpPr>
          <p:cNvPr id="34" name="Rectangle: Rounded Corners 33">
            <a:extLst>
              <a:ext uri="{FF2B5EF4-FFF2-40B4-BE49-F238E27FC236}">
                <a16:creationId xmlns:a16="http://schemas.microsoft.com/office/drawing/2014/main" id="{3320B272-1A03-42C3-A224-E9D6ED18DDF8}"/>
              </a:ext>
            </a:extLst>
          </p:cNvPr>
          <p:cNvSpPr/>
          <p:nvPr/>
        </p:nvSpPr>
        <p:spPr>
          <a:xfrm>
            <a:off x="5873263" y="3945820"/>
            <a:ext cx="1274884"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VẬT CHẤT CÓ TRƯỚC</a:t>
            </a:r>
          </a:p>
        </p:txBody>
      </p:sp>
      <p:cxnSp>
        <p:nvCxnSpPr>
          <p:cNvPr id="35" name="Straight Arrow Connector 34">
            <a:extLst>
              <a:ext uri="{FF2B5EF4-FFF2-40B4-BE49-F238E27FC236}">
                <a16:creationId xmlns:a16="http://schemas.microsoft.com/office/drawing/2014/main" id="{17624500-5B6A-445B-ACE4-4FAA4E722424}"/>
              </a:ext>
            </a:extLst>
          </p:cNvPr>
          <p:cNvCxnSpPr>
            <a:cxnSpLocks/>
          </p:cNvCxnSpPr>
          <p:nvPr/>
        </p:nvCxnSpPr>
        <p:spPr>
          <a:xfrm>
            <a:off x="7144385" y="2852149"/>
            <a:ext cx="5765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F8EAEB-73ED-4D53-B316-23592B668A29}"/>
              </a:ext>
            </a:extLst>
          </p:cNvPr>
          <p:cNvCxnSpPr>
            <a:cxnSpLocks/>
          </p:cNvCxnSpPr>
          <p:nvPr/>
        </p:nvCxnSpPr>
        <p:spPr>
          <a:xfrm>
            <a:off x="7144385" y="4338546"/>
            <a:ext cx="5765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EB1987B1-6234-446C-B699-F9F3A0212198}"/>
              </a:ext>
            </a:extLst>
          </p:cNvPr>
          <p:cNvSpPr/>
          <p:nvPr/>
        </p:nvSpPr>
        <p:spPr>
          <a:xfrm>
            <a:off x="7717157" y="2352998"/>
            <a:ext cx="1274885" cy="868038"/>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CHỦ NGHĨA DUY TÂM</a:t>
            </a:r>
          </a:p>
        </p:txBody>
      </p:sp>
      <p:sp>
        <p:nvSpPr>
          <p:cNvPr id="39" name="Rectangle: Rounded Corners 38">
            <a:extLst>
              <a:ext uri="{FF2B5EF4-FFF2-40B4-BE49-F238E27FC236}">
                <a16:creationId xmlns:a16="http://schemas.microsoft.com/office/drawing/2014/main" id="{6C5203BC-77ED-4472-A460-647C0F92EAB6}"/>
              </a:ext>
            </a:extLst>
          </p:cNvPr>
          <p:cNvSpPr/>
          <p:nvPr/>
        </p:nvSpPr>
        <p:spPr>
          <a:xfrm>
            <a:off x="7717159" y="3985049"/>
            <a:ext cx="1274884" cy="863012"/>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CHỦ NGHĨA DUY VẬT</a:t>
            </a:r>
          </a:p>
        </p:txBody>
      </p:sp>
    </p:spTree>
    <p:extLst>
      <p:ext uri="{BB962C8B-B14F-4D97-AF65-F5344CB8AC3E}">
        <p14:creationId xmlns:p14="http://schemas.microsoft.com/office/powerpoint/2010/main" val="91977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3" grpId="0" animBg="1"/>
      <p:bldP spid="34" grpId="0" animBg="1"/>
      <p:bldP spid="38"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id="{586E7558-129A-4D97-BC95-07BBAB2257F0}"/>
              </a:ext>
            </a:extLst>
          </p:cNvPr>
          <p:cNvPicPr>
            <a:picLocks noChangeAspect="1"/>
          </p:cNvPicPr>
          <p:nvPr/>
        </p:nvPicPr>
        <p:blipFill rotWithShape="1">
          <a:blip r:embed="rId3">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id="{9F35F531-BC20-49C1-9D5D-14AA961608FF}"/>
              </a:ext>
            </a:extLst>
          </p:cNvPr>
          <p:cNvPicPr>
            <a:picLocks noChangeAspect="1"/>
          </p:cNvPicPr>
          <p:nvPr/>
        </p:nvPicPr>
        <p:blipFill rotWithShape="1">
          <a:blip r:embed="rId5">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C299C27-D8A3-4D44-8283-B317DB486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id="{07C7E2C5-72A8-4DA1-A0CC-EE8476BBEAAB}"/>
              </a:ext>
            </a:extLst>
          </p:cNvPr>
          <p:cNvPicPr>
            <a:picLocks noChangeAspect="1"/>
          </p:cNvPicPr>
          <p:nvPr/>
        </p:nvPicPr>
        <p:blipFill rotWithShape="1">
          <a:blip r:embed="rId8">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id="{289F090A-BD8D-4602-B8B4-10C967BE47D1}"/>
              </a:ext>
            </a:extLst>
          </p:cNvPr>
          <p:cNvPicPr>
            <a:picLocks noChangeAspect="1"/>
          </p:cNvPicPr>
          <p:nvPr/>
        </p:nvPicPr>
        <p:blipFill rotWithShape="1">
          <a:blip r:embed="rId9">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id="{93BEA5DB-D495-44BD-8AEB-DFEC5D42D999}"/>
              </a:ext>
            </a:extLst>
          </p:cNvPr>
          <p:cNvPicPr>
            <a:picLocks noChangeAspect="1"/>
          </p:cNvPicPr>
          <p:nvPr/>
        </p:nvPicPr>
        <p:blipFill rotWithShape="1">
          <a:blip r:embed="rId10">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id="{82B027B2-3C90-445F-9FF3-7E6EB3B8F963}"/>
              </a:ext>
            </a:extLst>
          </p:cNvPr>
          <p:cNvPicPr>
            <a:picLocks noChangeAspect="1"/>
          </p:cNvPicPr>
          <p:nvPr/>
        </p:nvPicPr>
        <p:blipFill rotWithShape="1">
          <a:blip r:embed="rId11">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id="{1B69144F-614D-4B86-9E44-757232C32D4E}"/>
              </a:ext>
            </a:extLst>
          </p:cNvPr>
          <p:cNvPicPr>
            <a:picLocks noChangeAspect="1"/>
          </p:cNvPicPr>
          <p:nvPr/>
        </p:nvPicPr>
        <p:blipFill rotWithShape="1">
          <a:blip r:embed="rId12">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id="{ED7F3666-3AE5-4D7F-9FB8-6EAD1DC3D0D8}"/>
              </a:ext>
            </a:extLst>
          </p:cNvPr>
          <p:cNvPicPr>
            <a:picLocks noChangeAspect="1"/>
          </p:cNvPicPr>
          <p:nvPr/>
        </p:nvPicPr>
        <p:blipFill rotWithShape="1">
          <a:blip r:embed="rId13">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id="{39A879E1-AE47-4F09-8554-8681DFB4EC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id="{377B4A28-8CFE-45E7-BE2B-E079505027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id="{2D9E4EF1-9D5F-4D9E-AA3F-30A9C1D0E7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id="{9FEA00D9-8D3B-44ED-89C3-D56D77427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id="{4DB46358-2662-4ABD-87FC-73D189E4D3F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id="{30C6EB5B-C846-428D-B1A8-869790D881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id="{CA40BBE9-6056-421E-8A1F-CA5742B121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id="{BE2AB95F-D982-4DA7-BE14-D764FA3A23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id="{EF79CA6B-514D-4CF3-806D-EE6EE2769E2C}"/>
              </a:ext>
            </a:extLst>
          </p:cNvPr>
          <p:cNvPicPr>
            <a:picLocks noChangeAspect="1"/>
          </p:cNvPicPr>
          <p:nvPr/>
        </p:nvPicPr>
        <p:blipFill rotWithShape="1">
          <a:blip r:embed="rId22">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id="{81E479D5-0DC0-4B25-98A0-F5AE8EF4E9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id="{B148A800-DED4-4AC3-A685-179B8B992931}"/>
              </a:ext>
            </a:extLst>
          </p:cNvPr>
          <p:cNvPicPr>
            <a:picLocks noChangeAspect="1"/>
          </p:cNvPicPr>
          <p:nvPr/>
        </p:nvPicPr>
        <p:blipFill rotWithShape="1">
          <a:blip r:embed="rId24">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id="{8E3702BD-A37A-485B-BC30-D09712307C91}"/>
              </a:ext>
            </a:extLst>
          </p:cNvPr>
          <p:cNvPicPr>
            <a:picLocks noChangeAspect="1"/>
          </p:cNvPicPr>
          <p:nvPr/>
        </p:nvPicPr>
        <p:blipFill rotWithShape="1">
          <a:blip r:embed="rId25">
            <a:extLst>
              <a:ext uri="{28A0092B-C50C-407E-A947-70E740481C1C}">
                <a14:useLocalDpi xmlns:a14="http://schemas.microsoft.com/office/drawing/2010/main" val="0"/>
              </a:ext>
            </a:extLst>
          </a:blip>
          <a:srcRect l="14549" t="15408" r="12998" b="12175"/>
          <a:stretch/>
        </p:blipFill>
        <p:spPr>
          <a:xfrm>
            <a:off x="6300112" y="2116910"/>
            <a:ext cx="1047055" cy="1071779"/>
          </a:xfrm>
          <a:prstGeom prst="rect">
            <a:avLst/>
          </a:prstGeom>
        </p:spPr>
      </p:pic>
      <p:pic>
        <p:nvPicPr>
          <p:cNvPr id="68" name="Picture 67">
            <a:extLst>
              <a:ext uri="{FF2B5EF4-FFF2-40B4-BE49-F238E27FC236}">
                <a16:creationId xmlns:a16="http://schemas.microsoft.com/office/drawing/2014/main" id="{BDFE8DD0-2DB9-4C7A-ACE3-3720A53409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id="{AE46AA31-7A82-4662-969F-E04711EEA490}"/>
              </a:ext>
            </a:extLst>
          </p:cNvPr>
          <p:cNvPicPr>
            <a:picLocks noChangeAspect="1"/>
          </p:cNvPicPr>
          <p:nvPr/>
        </p:nvPicPr>
        <p:blipFill rotWithShape="1">
          <a:blip r:embed="rId27">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id="{80F181A3-7786-4F6D-95FE-E73458AC1C01}"/>
              </a:ext>
            </a:extLst>
          </p:cNvPr>
          <p:cNvPicPr>
            <a:picLocks noChangeAspect="1"/>
          </p:cNvPicPr>
          <p:nvPr/>
        </p:nvPicPr>
        <p:blipFill rotWithShape="1">
          <a:blip r:embed="rId28">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spTree>
    <p:extLst>
      <p:ext uri="{BB962C8B-B14F-4D97-AF65-F5344CB8AC3E}">
        <p14:creationId xmlns:p14="http://schemas.microsoft.com/office/powerpoint/2010/main" val="3693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E4F0-AEE5-4FE5-A571-D83398EA0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B1C3FA-D6DB-4AE3-BDD7-2D0DBEC353CE}"/>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BA06CFA4-E406-44C3-BA87-AA21493B579B}"/>
              </a:ext>
            </a:extLst>
          </p:cNvPr>
          <p:cNvSpPr/>
          <p:nvPr/>
        </p:nvSpPr>
        <p:spPr>
          <a:xfrm>
            <a:off x="0" y="0"/>
            <a:ext cx="12191999" cy="6858000"/>
          </a:xfrm>
          <a:prstGeom prst="rect">
            <a:avLst/>
          </a:prstGeom>
          <a:solidFill>
            <a:srgbClr val="131313"/>
          </a:solidFill>
          <a:ln>
            <a:solidFill>
              <a:srgbClr val="1D1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CB236C-57D5-43D7-B743-1072E6781DE2}"/>
              </a:ext>
            </a:extLst>
          </p:cNvPr>
          <p:cNvPicPr>
            <a:picLocks noChangeAspect="1"/>
          </p:cNvPicPr>
          <p:nvPr/>
        </p:nvPicPr>
        <p:blipFill rotWithShape="1">
          <a:blip r:embed="rId2">
            <a:extLst>
              <a:ext uri="{28A0092B-C50C-407E-A947-70E740481C1C}">
                <a14:useLocalDpi xmlns:a14="http://schemas.microsoft.com/office/drawing/2010/main" val="0"/>
              </a:ext>
            </a:extLst>
          </a:blip>
          <a:srcRect l="40376" t="81566" r="39661" b="3616"/>
          <a:stretch/>
        </p:blipFill>
        <p:spPr>
          <a:xfrm>
            <a:off x="5369986" y="5519820"/>
            <a:ext cx="770115" cy="1016271"/>
          </a:xfrm>
          <a:prstGeom prst="rect">
            <a:avLst/>
          </a:prstGeom>
          <a:ln>
            <a:solidFill>
              <a:srgbClr val="1D1D1D"/>
            </a:solidFill>
          </a:ln>
        </p:spPr>
      </p:pic>
      <p:sp>
        <p:nvSpPr>
          <p:cNvPr id="6" name="Flowchart: Terminator 5">
            <a:extLst>
              <a:ext uri="{FF2B5EF4-FFF2-40B4-BE49-F238E27FC236}">
                <a16:creationId xmlns:a16="http://schemas.microsoft.com/office/drawing/2014/main" id="{1DC2AA5F-9AD8-4D8C-A22F-BD95008F525C}"/>
              </a:ext>
            </a:extLst>
          </p:cNvPr>
          <p:cNvSpPr/>
          <p:nvPr/>
        </p:nvSpPr>
        <p:spPr>
          <a:xfrm>
            <a:off x="3827929" y="315287"/>
            <a:ext cx="3854228" cy="1204831"/>
          </a:xfrm>
          <a:prstGeom prst="flowChartTerminator">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8AAE76-42A7-4277-BEAC-725B4D6CE94F}"/>
              </a:ext>
            </a:extLst>
          </p:cNvPr>
          <p:cNvSpPr txBox="1"/>
          <p:nvPr/>
        </p:nvSpPr>
        <p:spPr>
          <a:xfrm>
            <a:off x="5024014" y="750718"/>
            <a:ext cx="2788743" cy="369332"/>
          </a:xfrm>
          <a:prstGeom prst="rect">
            <a:avLst/>
          </a:prstGeom>
          <a:noFill/>
        </p:spPr>
        <p:txBody>
          <a:bodyPr wrap="square" rtlCol="0">
            <a:spAutoFit/>
          </a:bodyPr>
          <a:lstStyle/>
          <a:p>
            <a:r>
              <a:rPr lang="en-US" b="1"/>
              <a:t>KẾT THÚC THUYẾT TRÌNH</a:t>
            </a:r>
          </a:p>
        </p:txBody>
      </p:sp>
      <p:sp>
        <p:nvSpPr>
          <p:cNvPr id="8" name="Oval 7">
            <a:extLst>
              <a:ext uri="{FF2B5EF4-FFF2-40B4-BE49-F238E27FC236}">
                <a16:creationId xmlns:a16="http://schemas.microsoft.com/office/drawing/2014/main" id="{429AC7B8-AE71-4A5D-A174-9CF86A3894B5}"/>
              </a:ext>
            </a:extLst>
          </p:cNvPr>
          <p:cNvSpPr/>
          <p:nvPr/>
        </p:nvSpPr>
        <p:spPr>
          <a:xfrm>
            <a:off x="3867066" y="366570"/>
            <a:ext cx="1131841" cy="113762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61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2.59259E-6 L 0.21406 -0.00046 " pathEditMode="relative" rAng="0" ptsTypes="AA">
                                      <p:cBhvr>
                                        <p:cTn id="6" dur="1000" fill="hold"/>
                                        <p:tgtEl>
                                          <p:spTgt spid="8"/>
                                        </p:tgtEl>
                                        <p:attrNameLst>
                                          <p:attrName>ppt_x</p:attrName>
                                          <p:attrName>ppt_y</p:attrName>
                                        </p:attrNameLst>
                                      </p:cBhvr>
                                      <p:rCtr x="107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42AE5B-5526-49C0-BC8E-51CB873DB0F5}"/>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EF4C8D-FB9B-471B-BEEB-6C40D2FFDFCB}"/>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5401407" y="1587011"/>
            <a:ext cx="1389186" cy="1591408"/>
          </a:xfrm>
          <a:prstGeom prst="rect">
            <a:avLst/>
          </a:prstGeom>
        </p:spPr>
      </p:pic>
      <p:sp>
        <p:nvSpPr>
          <p:cNvPr id="6" name="TextBox 5">
            <a:extLst>
              <a:ext uri="{FF2B5EF4-FFF2-40B4-BE49-F238E27FC236}">
                <a16:creationId xmlns:a16="http://schemas.microsoft.com/office/drawing/2014/main" id="{4230167D-BADC-4AB2-AF76-C11B08F0A84D}"/>
              </a:ext>
            </a:extLst>
          </p:cNvPr>
          <p:cNvSpPr txBox="1"/>
          <p:nvPr/>
        </p:nvSpPr>
        <p:spPr>
          <a:xfrm>
            <a:off x="1969477" y="3178419"/>
            <a:ext cx="10814538" cy="1107996"/>
          </a:xfrm>
          <a:prstGeom prst="rect">
            <a:avLst/>
          </a:prstGeom>
          <a:noFill/>
        </p:spPr>
        <p:txBody>
          <a:bodyPr wrap="square" rtlCol="0">
            <a:spAutoFit/>
          </a:bodyPr>
          <a:lstStyle/>
          <a:p>
            <a:r>
              <a:rPr lang="en-US" sz="6600" b="1">
                <a:solidFill>
                  <a:schemeClr val="bg1"/>
                </a:solidFill>
                <a:latin typeface="+mj-lt"/>
              </a:rPr>
              <a:t>THANKS FOR WATCHING!</a:t>
            </a:r>
          </a:p>
        </p:txBody>
      </p:sp>
    </p:spTree>
    <p:extLst>
      <p:ext uri="{BB962C8B-B14F-4D97-AF65-F5344CB8AC3E}">
        <p14:creationId xmlns:p14="http://schemas.microsoft.com/office/powerpoint/2010/main" val="225085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FA938E-C585-4D18-89EB-3AFB8BD36ED6}"/>
              </a:ext>
            </a:extLst>
          </p:cNvPr>
          <p:cNvSpPr txBox="1"/>
          <p:nvPr/>
        </p:nvSpPr>
        <p:spPr>
          <a:xfrm>
            <a:off x="5389684" y="2767280"/>
            <a:ext cx="4422531" cy="1323439"/>
          </a:xfrm>
          <a:prstGeom prst="rect">
            <a:avLst/>
          </a:prstGeom>
          <a:noFill/>
        </p:spPr>
        <p:txBody>
          <a:bodyPr wrap="square" rtlCol="0">
            <a:spAutoFit/>
          </a:bodyPr>
          <a:lstStyle/>
          <a:p>
            <a:r>
              <a:rPr lang="en-US" sz="8000" b="1">
                <a:solidFill>
                  <a:schemeClr val="bg1"/>
                </a:solidFill>
                <a:latin typeface="+mj-lt"/>
              </a:rPr>
              <a:t>NHÓM 1</a:t>
            </a:r>
          </a:p>
        </p:txBody>
      </p:sp>
      <p:sp>
        <p:nvSpPr>
          <p:cNvPr id="2" name="Rectangle 1">
            <a:extLst>
              <a:ext uri="{FF2B5EF4-FFF2-40B4-BE49-F238E27FC236}">
                <a16:creationId xmlns:a16="http://schemas.microsoft.com/office/drawing/2014/main" id="{0BF5E29B-3D0E-4F95-AC86-591962EF800F}"/>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A7C5F45-E894-4E0E-A5D3-2EEDF8F595B2}"/>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1685192" y="2633295"/>
            <a:ext cx="1389186" cy="1591408"/>
          </a:xfrm>
          <a:prstGeom prst="rect">
            <a:avLst/>
          </a:prstGeom>
        </p:spPr>
      </p:pic>
      <p:sp>
        <p:nvSpPr>
          <p:cNvPr id="8" name="TextBox 7">
            <a:extLst>
              <a:ext uri="{FF2B5EF4-FFF2-40B4-BE49-F238E27FC236}">
                <a16:creationId xmlns:a16="http://schemas.microsoft.com/office/drawing/2014/main" id="{D5D37DCC-D762-497F-9F63-0DAB545B3870}"/>
              </a:ext>
            </a:extLst>
          </p:cNvPr>
          <p:cNvSpPr txBox="1"/>
          <p:nvPr/>
        </p:nvSpPr>
        <p:spPr>
          <a:xfrm>
            <a:off x="4840867" y="3428999"/>
            <a:ext cx="4422531" cy="1323439"/>
          </a:xfrm>
          <a:prstGeom prst="rect">
            <a:avLst/>
          </a:prstGeom>
          <a:noFill/>
        </p:spPr>
        <p:txBody>
          <a:bodyPr wrap="square" rtlCol="0">
            <a:spAutoFit/>
          </a:bodyPr>
          <a:lstStyle/>
          <a:p>
            <a:r>
              <a:rPr lang="en-US" sz="8000" b="1" dirty="0">
                <a:solidFill>
                  <a:schemeClr val="bg1"/>
                </a:solidFill>
                <a:latin typeface="+mj-lt"/>
              </a:rPr>
              <a:t>NHÓM 17</a:t>
            </a:r>
          </a:p>
        </p:txBody>
      </p:sp>
      <p:sp>
        <p:nvSpPr>
          <p:cNvPr id="9" name="TextBox 8">
            <a:extLst>
              <a:ext uri="{FF2B5EF4-FFF2-40B4-BE49-F238E27FC236}">
                <a16:creationId xmlns:a16="http://schemas.microsoft.com/office/drawing/2014/main" id="{96A8FFF2-ABDB-409E-B60E-4011D962466C}"/>
              </a:ext>
            </a:extLst>
          </p:cNvPr>
          <p:cNvSpPr txBox="1"/>
          <p:nvPr/>
        </p:nvSpPr>
        <p:spPr>
          <a:xfrm>
            <a:off x="3648810" y="2105560"/>
            <a:ext cx="6857998" cy="1323439"/>
          </a:xfrm>
          <a:prstGeom prst="rect">
            <a:avLst/>
          </a:prstGeom>
          <a:noFill/>
        </p:spPr>
        <p:txBody>
          <a:bodyPr wrap="square" rtlCol="0">
            <a:spAutoFit/>
          </a:bodyPr>
          <a:lstStyle/>
          <a:p>
            <a:r>
              <a:rPr lang="en-US" sz="8000" b="1" dirty="0" err="1">
                <a:solidFill>
                  <a:schemeClr val="bg1"/>
                </a:solidFill>
                <a:latin typeface="+mj-lt"/>
              </a:rPr>
              <a:t>Xử</a:t>
            </a:r>
            <a:r>
              <a:rPr lang="en-US" sz="8000" b="1" dirty="0">
                <a:solidFill>
                  <a:schemeClr val="bg1"/>
                </a:solidFill>
                <a:latin typeface="+mj-lt"/>
              </a:rPr>
              <a:t> </a:t>
            </a:r>
            <a:r>
              <a:rPr lang="en-US" sz="8000" b="1" dirty="0" err="1">
                <a:solidFill>
                  <a:schemeClr val="bg1"/>
                </a:solidFill>
                <a:latin typeface="+mj-lt"/>
              </a:rPr>
              <a:t>lý</a:t>
            </a:r>
            <a:r>
              <a:rPr lang="en-US" sz="8000" b="1" dirty="0">
                <a:solidFill>
                  <a:schemeClr val="bg1"/>
                </a:solidFill>
                <a:latin typeface="+mj-lt"/>
              </a:rPr>
              <a:t> </a:t>
            </a:r>
            <a:r>
              <a:rPr lang="en-US" sz="8000" b="1" dirty="0" err="1">
                <a:solidFill>
                  <a:schemeClr val="bg1"/>
                </a:solidFill>
                <a:latin typeface="+mj-lt"/>
              </a:rPr>
              <a:t>tín</a:t>
            </a:r>
            <a:r>
              <a:rPr lang="en-US" sz="8000" b="1" dirty="0">
                <a:solidFill>
                  <a:schemeClr val="bg1"/>
                </a:solidFill>
                <a:latin typeface="+mj-lt"/>
              </a:rPr>
              <a:t> </a:t>
            </a:r>
            <a:r>
              <a:rPr lang="en-US" sz="8000" b="1" dirty="0" err="1">
                <a:solidFill>
                  <a:schemeClr val="bg1"/>
                </a:solidFill>
                <a:latin typeface="+mj-lt"/>
              </a:rPr>
              <a:t>hiệu</a:t>
            </a:r>
            <a:r>
              <a:rPr lang="en-US" sz="8000" b="1" dirty="0">
                <a:solidFill>
                  <a:schemeClr val="bg1"/>
                </a:solidFill>
                <a:latin typeface="+mj-lt"/>
              </a:rPr>
              <a:t> </a:t>
            </a:r>
            <a:r>
              <a:rPr lang="en-US" sz="8000" b="1" dirty="0" err="1">
                <a:solidFill>
                  <a:schemeClr val="bg1"/>
                </a:solidFill>
                <a:latin typeface="+mj-lt"/>
              </a:rPr>
              <a:t>số</a:t>
            </a:r>
            <a:endParaRPr lang="en-US" sz="8000" b="1" dirty="0">
              <a:solidFill>
                <a:schemeClr val="bg1"/>
              </a:solidFill>
              <a:latin typeface="+mj-lt"/>
            </a:endParaRPr>
          </a:p>
        </p:txBody>
      </p:sp>
    </p:spTree>
    <p:extLst>
      <p:ext uri="{BB962C8B-B14F-4D97-AF65-F5344CB8AC3E}">
        <p14:creationId xmlns:p14="http://schemas.microsoft.com/office/powerpoint/2010/main" val="2021672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id="{586E7558-129A-4D97-BC95-07BBAB2257F0}"/>
              </a:ext>
            </a:extLst>
          </p:cNvPr>
          <p:cNvPicPr>
            <a:picLocks noChangeAspect="1"/>
          </p:cNvPicPr>
          <p:nvPr/>
        </p:nvPicPr>
        <p:blipFill rotWithShape="1">
          <a:blip r:embed="rId3">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id="{9F35F531-BC20-49C1-9D5D-14AA961608FF}"/>
              </a:ext>
            </a:extLst>
          </p:cNvPr>
          <p:cNvPicPr>
            <a:picLocks noChangeAspect="1"/>
          </p:cNvPicPr>
          <p:nvPr/>
        </p:nvPicPr>
        <p:blipFill rotWithShape="1">
          <a:blip r:embed="rId5">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C299C27-D8A3-4D44-8283-B317DB486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id="{07C7E2C5-72A8-4DA1-A0CC-EE8476BBEAAB}"/>
              </a:ext>
            </a:extLst>
          </p:cNvPr>
          <p:cNvPicPr>
            <a:picLocks noChangeAspect="1"/>
          </p:cNvPicPr>
          <p:nvPr/>
        </p:nvPicPr>
        <p:blipFill rotWithShape="1">
          <a:blip r:embed="rId8">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id="{289F090A-BD8D-4602-B8B4-10C967BE47D1}"/>
              </a:ext>
            </a:extLst>
          </p:cNvPr>
          <p:cNvPicPr>
            <a:picLocks noChangeAspect="1"/>
          </p:cNvPicPr>
          <p:nvPr/>
        </p:nvPicPr>
        <p:blipFill rotWithShape="1">
          <a:blip r:embed="rId9">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id="{93BEA5DB-D495-44BD-8AEB-DFEC5D42D999}"/>
              </a:ext>
            </a:extLst>
          </p:cNvPr>
          <p:cNvPicPr>
            <a:picLocks noChangeAspect="1"/>
          </p:cNvPicPr>
          <p:nvPr/>
        </p:nvPicPr>
        <p:blipFill rotWithShape="1">
          <a:blip r:embed="rId10">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id="{82B027B2-3C90-445F-9FF3-7E6EB3B8F963}"/>
              </a:ext>
            </a:extLst>
          </p:cNvPr>
          <p:cNvPicPr>
            <a:picLocks noChangeAspect="1"/>
          </p:cNvPicPr>
          <p:nvPr/>
        </p:nvPicPr>
        <p:blipFill rotWithShape="1">
          <a:blip r:embed="rId11">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id="{1B69144F-614D-4B86-9E44-757232C32D4E}"/>
              </a:ext>
            </a:extLst>
          </p:cNvPr>
          <p:cNvPicPr>
            <a:picLocks noChangeAspect="1"/>
          </p:cNvPicPr>
          <p:nvPr/>
        </p:nvPicPr>
        <p:blipFill rotWithShape="1">
          <a:blip r:embed="rId12">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id="{ED7F3666-3AE5-4D7F-9FB8-6EAD1DC3D0D8}"/>
              </a:ext>
            </a:extLst>
          </p:cNvPr>
          <p:cNvPicPr>
            <a:picLocks noChangeAspect="1"/>
          </p:cNvPicPr>
          <p:nvPr/>
        </p:nvPicPr>
        <p:blipFill rotWithShape="1">
          <a:blip r:embed="rId13">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id="{39A879E1-AE47-4F09-8554-8681DFB4EC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id="{377B4A28-8CFE-45E7-BE2B-E079505027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id="{2D9E4EF1-9D5F-4D9E-AA3F-30A9C1D0E7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id="{9FEA00D9-8D3B-44ED-89C3-D56D77427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id="{4DB46358-2662-4ABD-87FC-73D189E4D3F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id="{30C6EB5B-C846-428D-B1A8-869790D881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id="{CA40BBE9-6056-421E-8A1F-CA5742B121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id="{BE2AB95F-D982-4DA7-BE14-D764FA3A23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id="{EF79CA6B-514D-4CF3-806D-EE6EE2769E2C}"/>
              </a:ext>
            </a:extLst>
          </p:cNvPr>
          <p:cNvPicPr>
            <a:picLocks noChangeAspect="1"/>
          </p:cNvPicPr>
          <p:nvPr/>
        </p:nvPicPr>
        <p:blipFill rotWithShape="1">
          <a:blip r:embed="rId22">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id="{81E479D5-0DC0-4B25-98A0-F5AE8EF4E9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id="{B148A800-DED4-4AC3-A685-179B8B992931}"/>
              </a:ext>
            </a:extLst>
          </p:cNvPr>
          <p:cNvPicPr>
            <a:picLocks noChangeAspect="1"/>
          </p:cNvPicPr>
          <p:nvPr/>
        </p:nvPicPr>
        <p:blipFill rotWithShape="1">
          <a:blip r:embed="rId24">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id="{8E3702BD-A37A-485B-BC30-D09712307C91}"/>
              </a:ext>
            </a:extLst>
          </p:cNvPr>
          <p:cNvPicPr>
            <a:picLocks noChangeAspect="1"/>
          </p:cNvPicPr>
          <p:nvPr/>
        </p:nvPicPr>
        <p:blipFill rotWithShape="1">
          <a:blip r:embed="rId25">
            <a:extLst>
              <a:ext uri="{28A0092B-C50C-407E-A947-70E740481C1C}">
                <a14:useLocalDpi xmlns:a14="http://schemas.microsoft.com/office/drawing/2010/main" val="0"/>
              </a:ext>
            </a:extLst>
          </a:blip>
          <a:srcRect l="14549" t="15408" r="12998" b="12175"/>
          <a:stretch/>
        </p:blipFill>
        <p:spPr>
          <a:xfrm>
            <a:off x="6300112" y="2116910"/>
            <a:ext cx="1047055" cy="1071779"/>
          </a:xfrm>
          <a:prstGeom prst="rect">
            <a:avLst/>
          </a:prstGeom>
        </p:spPr>
      </p:pic>
      <p:pic>
        <p:nvPicPr>
          <p:cNvPr id="68" name="Picture 67">
            <a:extLst>
              <a:ext uri="{FF2B5EF4-FFF2-40B4-BE49-F238E27FC236}">
                <a16:creationId xmlns:a16="http://schemas.microsoft.com/office/drawing/2014/main" id="{BDFE8DD0-2DB9-4C7A-ACE3-3720A53409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id="{AE46AA31-7A82-4662-969F-E04711EEA490}"/>
              </a:ext>
            </a:extLst>
          </p:cNvPr>
          <p:cNvPicPr>
            <a:picLocks noChangeAspect="1"/>
          </p:cNvPicPr>
          <p:nvPr/>
        </p:nvPicPr>
        <p:blipFill rotWithShape="1">
          <a:blip r:embed="rId27">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id="{80F181A3-7786-4F6D-95FE-E73458AC1C01}"/>
              </a:ext>
            </a:extLst>
          </p:cNvPr>
          <p:cNvPicPr>
            <a:picLocks noChangeAspect="1"/>
          </p:cNvPicPr>
          <p:nvPr/>
        </p:nvPicPr>
        <p:blipFill rotWithShape="1">
          <a:blip r:embed="rId28">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pic>
        <p:nvPicPr>
          <p:cNvPr id="74" name="Picture 73">
            <a:extLst>
              <a:ext uri="{FF2B5EF4-FFF2-40B4-BE49-F238E27FC236}">
                <a16:creationId xmlns:a16="http://schemas.microsoft.com/office/drawing/2014/main" id="{D7677B79-467A-41DD-8A91-DB45B3AB719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3829479">
            <a:off x="12377897" y="-679646"/>
            <a:ext cx="889702" cy="1127791"/>
          </a:xfrm>
          <a:prstGeom prst="rect">
            <a:avLst/>
          </a:prstGeom>
        </p:spPr>
      </p:pic>
    </p:spTree>
    <p:extLst>
      <p:ext uri="{BB962C8B-B14F-4D97-AF65-F5344CB8AC3E}">
        <p14:creationId xmlns:p14="http://schemas.microsoft.com/office/powerpoint/2010/main" val="403951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1.85185E-6 L -0.87096 0.85139 " pathEditMode="relative" rAng="0" ptsTypes="AA">
                                      <p:cBhvr>
                                        <p:cTn id="6" dur="1000" fill="hold"/>
                                        <p:tgtEl>
                                          <p:spTgt spid="74"/>
                                        </p:tgtEl>
                                        <p:attrNameLst>
                                          <p:attrName>ppt_x</p:attrName>
                                          <p:attrName>ppt_y</p:attrName>
                                        </p:attrNameLst>
                                      </p:cBhvr>
                                      <p:rCtr x="-43555" y="4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1F39F3-610D-4164-96C6-CEE13CCE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3" y="-15874"/>
            <a:ext cx="12192001" cy="6858000"/>
          </a:xfrm>
          <a:prstGeom prst="rect">
            <a:avLst/>
          </a:prstGeom>
        </p:spPr>
      </p:pic>
      <p:pic>
        <p:nvPicPr>
          <p:cNvPr id="12" name="Picture 11">
            <a:extLst>
              <a:ext uri="{FF2B5EF4-FFF2-40B4-BE49-F238E27FC236}">
                <a16:creationId xmlns:a16="http://schemas.microsoft.com/office/drawing/2014/main" id="{252E491D-EB15-42EE-847D-003F52942FC5}"/>
              </a:ext>
            </a:extLst>
          </p:cNvPr>
          <p:cNvPicPr>
            <a:picLocks noChangeAspect="1"/>
          </p:cNvPicPr>
          <p:nvPr/>
        </p:nvPicPr>
        <p:blipFill rotWithShape="1">
          <a:blip r:embed="rId3">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cxnSp>
        <p:nvCxnSpPr>
          <p:cNvPr id="14" name="Straight Connector 13">
            <a:extLst>
              <a:ext uri="{FF2B5EF4-FFF2-40B4-BE49-F238E27FC236}">
                <a16:creationId xmlns:a16="http://schemas.microsoft.com/office/drawing/2014/main" id="{7CC53A10-1994-4CB6-9B32-A6A0E2D6AA88}"/>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0E54B39-1B66-4899-9156-4EA820874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sp>
        <p:nvSpPr>
          <p:cNvPr id="18" name="Oval 17">
            <a:extLst>
              <a:ext uri="{FF2B5EF4-FFF2-40B4-BE49-F238E27FC236}">
                <a16:creationId xmlns:a16="http://schemas.microsoft.com/office/drawing/2014/main" id="{B3D506C6-0B1F-4EE2-8D06-69464ECE78C1}"/>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511B07E-53E3-441B-9C6F-FE430237B10F}"/>
              </a:ext>
            </a:extLst>
          </p:cNvPr>
          <p:cNvSpPr txBox="1"/>
          <p:nvPr/>
        </p:nvSpPr>
        <p:spPr>
          <a:xfrm>
            <a:off x="766216" y="1385634"/>
            <a:ext cx="1283677" cy="400110"/>
          </a:xfrm>
          <a:prstGeom prst="rect">
            <a:avLst/>
          </a:prstGeom>
          <a:solidFill>
            <a:srgbClr val="1A1A1D"/>
          </a:solidFill>
        </p:spPr>
        <p:txBody>
          <a:bodyPr wrap="square" rtlCol="0">
            <a:spAutoFit/>
          </a:bodyPr>
          <a:lstStyle/>
          <a:p>
            <a:r>
              <a:rPr lang="en-US" sz="2000" dirty="0">
                <a:solidFill>
                  <a:schemeClr val="bg1"/>
                </a:solidFill>
              </a:rPr>
              <a:t>NHÓM 17</a:t>
            </a:r>
          </a:p>
        </p:txBody>
      </p:sp>
      <p:pic>
        <p:nvPicPr>
          <p:cNvPr id="21" name="Picture 20">
            <a:extLst>
              <a:ext uri="{FF2B5EF4-FFF2-40B4-BE49-F238E27FC236}">
                <a16:creationId xmlns:a16="http://schemas.microsoft.com/office/drawing/2014/main" id="{66CBE9E2-3ABB-4F8F-919D-D4360B753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pic>
        <p:nvPicPr>
          <p:cNvPr id="22" name="Picture 21">
            <a:extLst>
              <a:ext uri="{FF2B5EF4-FFF2-40B4-BE49-F238E27FC236}">
                <a16:creationId xmlns:a16="http://schemas.microsoft.com/office/drawing/2014/main" id="{E4D13AB9-7ED0-47AC-9EFA-557A2A280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38355">
            <a:off x="-875778" y="6108406"/>
            <a:ext cx="889702" cy="1127791"/>
          </a:xfrm>
          <a:prstGeom prst="rect">
            <a:avLst/>
          </a:prstGeom>
        </p:spPr>
      </p:pic>
      <p:sp>
        <p:nvSpPr>
          <p:cNvPr id="23" name="Oval 22">
            <a:extLst>
              <a:ext uri="{FF2B5EF4-FFF2-40B4-BE49-F238E27FC236}">
                <a16:creationId xmlns:a16="http://schemas.microsoft.com/office/drawing/2014/main" id="{B935518D-8B1B-44B9-91FF-35478F726D67}"/>
              </a:ext>
            </a:extLst>
          </p:cNvPr>
          <p:cNvSpPr/>
          <p:nvPr/>
        </p:nvSpPr>
        <p:spPr>
          <a:xfrm>
            <a:off x="8288951" y="683795"/>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3888E1-18F8-41AB-AD0A-C135EA5DCF0E}"/>
              </a:ext>
            </a:extLst>
          </p:cNvPr>
          <p:cNvSpPr/>
          <p:nvPr/>
        </p:nvSpPr>
        <p:spPr>
          <a:xfrm>
            <a:off x="3783264" y="15874"/>
            <a:ext cx="8425230"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EEDDA7E-9FFF-4F69-B3F7-23E94A071474}"/>
              </a:ext>
            </a:extLst>
          </p:cNvPr>
          <p:cNvPicPr>
            <a:picLocks noChangeAspect="1"/>
          </p:cNvPicPr>
          <p:nvPr/>
        </p:nvPicPr>
        <p:blipFill rotWithShape="1">
          <a:blip r:embed="rId7">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pic>
        <p:nvPicPr>
          <p:cNvPr id="29" name="Picture 28">
            <a:extLst>
              <a:ext uri="{FF2B5EF4-FFF2-40B4-BE49-F238E27FC236}">
                <a16:creationId xmlns:a16="http://schemas.microsoft.com/office/drawing/2014/main" id="{9E7E79BC-1A78-4603-A7C1-6ACD8388079E}"/>
              </a:ext>
            </a:extLst>
          </p:cNvPr>
          <p:cNvPicPr>
            <a:picLocks noChangeAspect="1"/>
          </p:cNvPicPr>
          <p:nvPr/>
        </p:nvPicPr>
        <p:blipFill rotWithShape="1">
          <a:blip r:embed="rId8">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pic>
        <p:nvPicPr>
          <p:cNvPr id="31" name="Picture 30">
            <a:extLst>
              <a:ext uri="{FF2B5EF4-FFF2-40B4-BE49-F238E27FC236}">
                <a16:creationId xmlns:a16="http://schemas.microsoft.com/office/drawing/2014/main" id="{86D1E670-2A05-40A8-BAEF-F310A4728BAA}"/>
              </a:ext>
            </a:extLst>
          </p:cNvPr>
          <p:cNvPicPr>
            <a:picLocks noChangeAspect="1"/>
          </p:cNvPicPr>
          <p:nvPr/>
        </p:nvPicPr>
        <p:blipFill rotWithShape="1">
          <a:blip r:embed="rId9">
            <a:extLst>
              <a:ext uri="{28A0092B-C50C-407E-A947-70E740481C1C}">
                <a14:useLocalDpi xmlns:a14="http://schemas.microsoft.com/office/drawing/2010/main" val="0"/>
              </a:ext>
            </a:extLst>
          </a:blip>
          <a:srcRect t="41282"/>
          <a:stretch/>
        </p:blipFill>
        <p:spPr>
          <a:xfrm>
            <a:off x="7294061" y="284221"/>
            <a:ext cx="1466849" cy="399574"/>
          </a:xfrm>
          <a:prstGeom prst="rect">
            <a:avLst/>
          </a:prstGeom>
        </p:spPr>
      </p:pic>
      <p:pic>
        <p:nvPicPr>
          <p:cNvPr id="35" name="Picture 34">
            <a:extLst>
              <a:ext uri="{FF2B5EF4-FFF2-40B4-BE49-F238E27FC236}">
                <a16:creationId xmlns:a16="http://schemas.microsoft.com/office/drawing/2014/main" id="{D0E3757F-E8D9-4886-B893-D74F5EF6D668}"/>
              </a:ext>
            </a:extLst>
          </p:cNvPr>
          <p:cNvPicPr>
            <a:picLocks noChangeAspect="1"/>
          </p:cNvPicPr>
          <p:nvPr/>
        </p:nvPicPr>
        <p:blipFill rotWithShape="1">
          <a:blip r:embed="rId10">
            <a:extLst>
              <a:ext uri="{28A0092B-C50C-407E-A947-70E740481C1C}">
                <a14:useLocalDpi xmlns:a14="http://schemas.microsoft.com/office/drawing/2010/main" val="0"/>
              </a:ext>
            </a:extLst>
          </a:blip>
          <a:srcRect r="38240"/>
          <a:stretch/>
        </p:blipFill>
        <p:spPr>
          <a:xfrm>
            <a:off x="3783264" y="2455355"/>
            <a:ext cx="2239467" cy="1720707"/>
          </a:xfrm>
          <a:prstGeom prst="rect">
            <a:avLst/>
          </a:prstGeom>
        </p:spPr>
      </p:pic>
      <p:pic>
        <p:nvPicPr>
          <p:cNvPr id="37" name="Picture 36">
            <a:extLst>
              <a:ext uri="{FF2B5EF4-FFF2-40B4-BE49-F238E27FC236}">
                <a16:creationId xmlns:a16="http://schemas.microsoft.com/office/drawing/2014/main" id="{83C9D8AC-EDAB-4628-9ADF-6CFB1F44FD60}"/>
              </a:ext>
            </a:extLst>
          </p:cNvPr>
          <p:cNvPicPr>
            <a:picLocks noChangeAspect="1"/>
          </p:cNvPicPr>
          <p:nvPr/>
        </p:nvPicPr>
        <p:blipFill rotWithShape="1">
          <a:blip r:embed="rId10">
            <a:extLst>
              <a:ext uri="{28A0092B-C50C-407E-A947-70E740481C1C}">
                <a14:useLocalDpi xmlns:a14="http://schemas.microsoft.com/office/drawing/2010/main" val="0"/>
              </a:ext>
            </a:extLst>
          </a:blip>
          <a:srcRect l="50619" r="36981"/>
          <a:stretch/>
        </p:blipFill>
        <p:spPr>
          <a:xfrm>
            <a:off x="6022731" y="2455355"/>
            <a:ext cx="6169268" cy="1720707"/>
          </a:xfrm>
          <a:prstGeom prst="rect">
            <a:avLst/>
          </a:prstGeom>
        </p:spPr>
      </p:pic>
      <p:pic>
        <p:nvPicPr>
          <p:cNvPr id="39" name="Picture 38">
            <a:extLst>
              <a:ext uri="{FF2B5EF4-FFF2-40B4-BE49-F238E27FC236}">
                <a16:creationId xmlns:a16="http://schemas.microsoft.com/office/drawing/2014/main" id="{D05275C0-24D4-40A6-A619-23A912793A37}"/>
              </a:ext>
            </a:extLst>
          </p:cNvPr>
          <p:cNvPicPr>
            <a:picLocks noChangeAspect="1"/>
          </p:cNvPicPr>
          <p:nvPr/>
        </p:nvPicPr>
        <p:blipFill rotWithShape="1">
          <a:blip r:embed="rId10">
            <a:extLst>
              <a:ext uri="{28A0092B-C50C-407E-A947-70E740481C1C}">
                <a14:useLocalDpi xmlns:a14="http://schemas.microsoft.com/office/drawing/2010/main" val="0"/>
              </a:ext>
            </a:extLst>
          </a:blip>
          <a:srcRect l="52072"/>
          <a:stretch/>
        </p:blipFill>
        <p:spPr>
          <a:xfrm>
            <a:off x="10464724" y="2465940"/>
            <a:ext cx="1727275" cy="1720707"/>
          </a:xfrm>
          <a:prstGeom prst="rect">
            <a:avLst/>
          </a:prstGeom>
        </p:spPr>
      </p:pic>
      <p:pic>
        <p:nvPicPr>
          <p:cNvPr id="41" name="Picture 40">
            <a:extLst>
              <a:ext uri="{FF2B5EF4-FFF2-40B4-BE49-F238E27FC236}">
                <a16:creationId xmlns:a16="http://schemas.microsoft.com/office/drawing/2014/main" id="{C7B0EDFF-59AD-44D8-8534-52F205C8EFD1}"/>
              </a:ext>
            </a:extLst>
          </p:cNvPr>
          <p:cNvPicPr>
            <a:picLocks noChangeAspect="1"/>
          </p:cNvPicPr>
          <p:nvPr/>
        </p:nvPicPr>
        <p:blipFill rotWithShape="1">
          <a:blip r:embed="rId11">
            <a:extLst>
              <a:ext uri="{28A0092B-C50C-407E-A947-70E740481C1C}">
                <a14:useLocalDpi xmlns:a14="http://schemas.microsoft.com/office/drawing/2010/main" val="0"/>
              </a:ext>
            </a:extLst>
          </a:blip>
          <a:srcRect r="39873"/>
          <a:stretch/>
        </p:blipFill>
        <p:spPr>
          <a:xfrm>
            <a:off x="3784354" y="4385539"/>
            <a:ext cx="2329231" cy="1849586"/>
          </a:xfrm>
          <a:prstGeom prst="rect">
            <a:avLst/>
          </a:prstGeom>
        </p:spPr>
      </p:pic>
      <p:pic>
        <p:nvPicPr>
          <p:cNvPr id="43" name="Picture 42">
            <a:extLst>
              <a:ext uri="{FF2B5EF4-FFF2-40B4-BE49-F238E27FC236}">
                <a16:creationId xmlns:a16="http://schemas.microsoft.com/office/drawing/2014/main" id="{8C6B5699-7FF7-4249-B637-C7987AA9578D}"/>
              </a:ext>
            </a:extLst>
          </p:cNvPr>
          <p:cNvPicPr>
            <a:picLocks noChangeAspect="1"/>
          </p:cNvPicPr>
          <p:nvPr/>
        </p:nvPicPr>
        <p:blipFill rotWithShape="1">
          <a:blip r:embed="rId10">
            <a:extLst>
              <a:ext uri="{28A0092B-C50C-407E-A947-70E740481C1C}">
                <a14:useLocalDpi xmlns:a14="http://schemas.microsoft.com/office/drawing/2010/main" val="0"/>
              </a:ext>
            </a:extLst>
          </a:blip>
          <a:srcRect l="50000" r="36960"/>
          <a:stretch/>
        </p:blipFill>
        <p:spPr>
          <a:xfrm>
            <a:off x="6112493" y="4396124"/>
            <a:ext cx="6096001" cy="1849585"/>
          </a:xfrm>
          <a:prstGeom prst="rect">
            <a:avLst/>
          </a:prstGeom>
        </p:spPr>
      </p:pic>
      <p:pic>
        <p:nvPicPr>
          <p:cNvPr id="47" name="Picture 46">
            <a:extLst>
              <a:ext uri="{FF2B5EF4-FFF2-40B4-BE49-F238E27FC236}">
                <a16:creationId xmlns:a16="http://schemas.microsoft.com/office/drawing/2014/main" id="{A654A2CE-7CA9-48AD-BA2D-04E9A7AE0E3F}"/>
              </a:ext>
            </a:extLst>
          </p:cNvPr>
          <p:cNvPicPr>
            <a:picLocks noChangeAspect="1"/>
          </p:cNvPicPr>
          <p:nvPr/>
        </p:nvPicPr>
        <p:blipFill rotWithShape="1">
          <a:blip r:embed="rId11">
            <a:extLst>
              <a:ext uri="{28A0092B-C50C-407E-A947-70E740481C1C}">
                <a14:useLocalDpi xmlns:a14="http://schemas.microsoft.com/office/drawing/2010/main" val="0"/>
              </a:ext>
            </a:extLst>
          </a:blip>
          <a:srcRect l="59340"/>
          <a:stretch/>
        </p:blipFill>
        <p:spPr>
          <a:xfrm>
            <a:off x="10605171" y="4378547"/>
            <a:ext cx="1575111" cy="1849586"/>
          </a:xfrm>
          <a:prstGeom prst="rect">
            <a:avLst/>
          </a:prstGeom>
        </p:spPr>
      </p:pic>
      <p:pic>
        <p:nvPicPr>
          <p:cNvPr id="49" name="Picture 48">
            <a:extLst>
              <a:ext uri="{FF2B5EF4-FFF2-40B4-BE49-F238E27FC236}">
                <a16:creationId xmlns:a16="http://schemas.microsoft.com/office/drawing/2014/main" id="{E43383C8-8E1F-4312-B24D-6E6525CACA5C}"/>
              </a:ext>
            </a:extLst>
          </p:cNvPr>
          <p:cNvPicPr>
            <a:picLocks noChangeAspect="1"/>
          </p:cNvPicPr>
          <p:nvPr/>
        </p:nvPicPr>
        <p:blipFill rotWithShape="1">
          <a:blip r:embed="rId12">
            <a:extLst>
              <a:ext uri="{28A0092B-C50C-407E-A947-70E740481C1C}">
                <a14:useLocalDpi xmlns:a14="http://schemas.microsoft.com/office/drawing/2010/main" val="0"/>
              </a:ext>
            </a:extLst>
          </a:blip>
          <a:srcRect t="11681" r="9371" b="20723"/>
          <a:stretch/>
        </p:blipFill>
        <p:spPr>
          <a:xfrm>
            <a:off x="6496350" y="6448194"/>
            <a:ext cx="2933076" cy="383980"/>
          </a:xfrm>
          <a:prstGeom prst="rect">
            <a:avLst/>
          </a:prstGeom>
        </p:spPr>
      </p:pic>
      <p:pic>
        <p:nvPicPr>
          <p:cNvPr id="51" name="Picture 50">
            <a:extLst>
              <a:ext uri="{FF2B5EF4-FFF2-40B4-BE49-F238E27FC236}">
                <a16:creationId xmlns:a16="http://schemas.microsoft.com/office/drawing/2014/main" id="{09FBBD87-FC50-4FAB-A2EB-B76AFF4E17F1}"/>
              </a:ext>
            </a:extLst>
          </p:cNvPr>
          <p:cNvPicPr>
            <a:picLocks noChangeAspect="1"/>
          </p:cNvPicPr>
          <p:nvPr/>
        </p:nvPicPr>
        <p:blipFill rotWithShape="1">
          <a:blip r:embed="rId12">
            <a:extLst>
              <a:ext uri="{28A0092B-C50C-407E-A947-70E740481C1C}">
                <a14:useLocalDpi xmlns:a14="http://schemas.microsoft.com/office/drawing/2010/main" val="0"/>
              </a:ext>
            </a:extLst>
          </a:blip>
          <a:srcRect l="62012" t="16293" r="5869" b="27247"/>
          <a:stretch/>
        </p:blipFill>
        <p:spPr>
          <a:xfrm>
            <a:off x="9148778" y="6448194"/>
            <a:ext cx="3031504" cy="405752"/>
          </a:xfrm>
          <a:prstGeom prst="rect">
            <a:avLst/>
          </a:prstGeom>
        </p:spPr>
      </p:pic>
      <p:pic>
        <p:nvPicPr>
          <p:cNvPr id="52" name="Picture 51">
            <a:extLst>
              <a:ext uri="{FF2B5EF4-FFF2-40B4-BE49-F238E27FC236}">
                <a16:creationId xmlns:a16="http://schemas.microsoft.com/office/drawing/2014/main" id="{EFBF60EC-5327-473B-B835-3BCD87259533}"/>
              </a:ext>
            </a:extLst>
          </p:cNvPr>
          <p:cNvPicPr>
            <a:picLocks noChangeAspect="1"/>
          </p:cNvPicPr>
          <p:nvPr/>
        </p:nvPicPr>
        <p:blipFill rotWithShape="1">
          <a:blip r:embed="rId12">
            <a:extLst>
              <a:ext uri="{28A0092B-C50C-407E-A947-70E740481C1C}">
                <a14:useLocalDpi xmlns:a14="http://schemas.microsoft.com/office/drawing/2010/main" val="0"/>
              </a:ext>
            </a:extLst>
          </a:blip>
          <a:srcRect l="62012" t="16293" r="5869" b="27247"/>
          <a:stretch/>
        </p:blipFill>
        <p:spPr>
          <a:xfrm>
            <a:off x="3783264" y="6455186"/>
            <a:ext cx="3015008" cy="405752"/>
          </a:xfrm>
          <a:prstGeom prst="rect">
            <a:avLst/>
          </a:prstGeom>
        </p:spPr>
      </p:pic>
      <p:pic>
        <p:nvPicPr>
          <p:cNvPr id="53" name="Picture 52">
            <a:extLst>
              <a:ext uri="{FF2B5EF4-FFF2-40B4-BE49-F238E27FC236}">
                <a16:creationId xmlns:a16="http://schemas.microsoft.com/office/drawing/2014/main" id="{421DF61C-70C1-4788-9D63-E61CCCCE592B}"/>
              </a:ext>
            </a:extLst>
          </p:cNvPr>
          <p:cNvPicPr>
            <a:picLocks noChangeAspect="1"/>
          </p:cNvPicPr>
          <p:nvPr/>
        </p:nvPicPr>
        <p:blipFill rotWithShape="1">
          <a:blip r:embed="rId7">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54" name="Picture 53">
            <a:extLst>
              <a:ext uri="{FF2B5EF4-FFF2-40B4-BE49-F238E27FC236}">
                <a16:creationId xmlns:a16="http://schemas.microsoft.com/office/drawing/2014/main" id="{0CD3C099-7F43-43BF-85A4-54F70BA8BB91}"/>
              </a:ext>
            </a:extLst>
          </p:cNvPr>
          <p:cNvPicPr>
            <a:picLocks noChangeAspect="1"/>
          </p:cNvPicPr>
          <p:nvPr/>
        </p:nvPicPr>
        <p:blipFill rotWithShape="1">
          <a:blip r:embed="rId13">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2" name="TextBox 1">
            <a:extLst>
              <a:ext uri="{FF2B5EF4-FFF2-40B4-BE49-F238E27FC236}">
                <a16:creationId xmlns:a16="http://schemas.microsoft.com/office/drawing/2014/main" id="{2E69A3A9-5DA6-4BA1-8FFA-E940D6D06BBC}"/>
              </a:ext>
            </a:extLst>
          </p:cNvPr>
          <p:cNvSpPr txBox="1"/>
          <p:nvPr/>
        </p:nvSpPr>
        <p:spPr>
          <a:xfrm>
            <a:off x="7166384" y="1237643"/>
            <a:ext cx="1982391" cy="646331"/>
          </a:xfrm>
          <a:prstGeom prst="rect">
            <a:avLst/>
          </a:prstGeom>
          <a:noFill/>
        </p:spPr>
        <p:txBody>
          <a:bodyPr wrap="square" rtlCol="0">
            <a:spAutoFit/>
          </a:bodyPr>
          <a:lstStyle/>
          <a:p>
            <a:r>
              <a:rPr lang="en-US" sz="3600" dirty="0" err="1">
                <a:solidFill>
                  <a:schemeClr val="bg1"/>
                </a:solidFill>
              </a:rPr>
              <a:t>Nhóm</a:t>
            </a:r>
            <a:r>
              <a:rPr lang="en-US" sz="3600" dirty="0">
                <a:solidFill>
                  <a:schemeClr val="bg1"/>
                </a:solidFill>
              </a:rPr>
              <a:t> 17</a:t>
            </a:r>
          </a:p>
        </p:txBody>
      </p:sp>
    </p:spTree>
    <p:extLst>
      <p:ext uri="{BB962C8B-B14F-4D97-AF65-F5344CB8AC3E}">
        <p14:creationId xmlns:p14="http://schemas.microsoft.com/office/powerpoint/2010/main" val="356628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54167E-6 3.33333E-6 L 0.20339 -0.62894 " pathEditMode="relative" rAng="0" ptsTypes="AA">
                                      <p:cBhvr>
                                        <p:cTn id="6" dur="1000" fill="hold"/>
                                        <p:tgtEl>
                                          <p:spTgt spid="22"/>
                                        </p:tgtEl>
                                        <p:attrNameLst>
                                          <p:attrName>ppt_x</p:attrName>
                                          <p:attrName>ppt_y</p:attrName>
                                        </p:attrNameLst>
                                      </p:cBhvr>
                                      <p:rCtr x="10169" y="-31458"/>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1F39F3-610D-4164-96C6-CEE13CCE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12" name="Picture 11">
            <a:extLst>
              <a:ext uri="{FF2B5EF4-FFF2-40B4-BE49-F238E27FC236}">
                <a16:creationId xmlns:a16="http://schemas.microsoft.com/office/drawing/2014/main" id="{252E491D-EB15-42EE-847D-003F52942FC5}"/>
              </a:ext>
            </a:extLst>
          </p:cNvPr>
          <p:cNvPicPr>
            <a:picLocks noChangeAspect="1"/>
          </p:cNvPicPr>
          <p:nvPr/>
        </p:nvPicPr>
        <p:blipFill rotWithShape="1">
          <a:blip r:embed="rId3">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cxnSp>
        <p:nvCxnSpPr>
          <p:cNvPr id="14" name="Straight Connector 13">
            <a:extLst>
              <a:ext uri="{FF2B5EF4-FFF2-40B4-BE49-F238E27FC236}">
                <a16:creationId xmlns:a16="http://schemas.microsoft.com/office/drawing/2014/main" id="{7CC53A10-1994-4CB6-9B32-A6A0E2D6AA88}"/>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0E54B39-1B66-4899-9156-4EA820874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sp>
        <p:nvSpPr>
          <p:cNvPr id="18" name="Oval 17">
            <a:extLst>
              <a:ext uri="{FF2B5EF4-FFF2-40B4-BE49-F238E27FC236}">
                <a16:creationId xmlns:a16="http://schemas.microsoft.com/office/drawing/2014/main" id="{B3D506C6-0B1F-4EE2-8D06-69464ECE78C1}"/>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511B07E-53E3-441B-9C6F-FE430237B10F}"/>
              </a:ext>
            </a:extLst>
          </p:cNvPr>
          <p:cNvSpPr txBox="1"/>
          <p:nvPr/>
        </p:nvSpPr>
        <p:spPr>
          <a:xfrm>
            <a:off x="766216" y="1385634"/>
            <a:ext cx="1283677" cy="400110"/>
          </a:xfrm>
          <a:prstGeom prst="rect">
            <a:avLst/>
          </a:prstGeom>
          <a:solidFill>
            <a:srgbClr val="1A1A1D"/>
          </a:solidFill>
        </p:spPr>
        <p:txBody>
          <a:bodyPr wrap="square" rtlCol="0">
            <a:spAutoFit/>
          </a:bodyPr>
          <a:lstStyle/>
          <a:p>
            <a:r>
              <a:rPr lang="en-US" sz="2000" dirty="0">
                <a:solidFill>
                  <a:schemeClr val="bg1"/>
                </a:solidFill>
              </a:rPr>
              <a:t>NHÓM 17</a:t>
            </a:r>
          </a:p>
        </p:txBody>
      </p:sp>
      <p:pic>
        <p:nvPicPr>
          <p:cNvPr id="21" name="Picture 20">
            <a:extLst>
              <a:ext uri="{FF2B5EF4-FFF2-40B4-BE49-F238E27FC236}">
                <a16:creationId xmlns:a16="http://schemas.microsoft.com/office/drawing/2014/main" id="{66CBE9E2-3ABB-4F8F-919D-D4360B753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sp>
        <p:nvSpPr>
          <p:cNvPr id="23" name="Oval 22">
            <a:extLst>
              <a:ext uri="{FF2B5EF4-FFF2-40B4-BE49-F238E27FC236}">
                <a16:creationId xmlns:a16="http://schemas.microsoft.com/office/drawing/2014/main" id="{B935518D-8B1B-44B9-91FF-35478F726D67}"/>
              </a:ext>
            </a:extLst>
          </p:cNvPr>
          <p:cNvSpPr/>
          <p:nvPr/>
        </p:nvSpPr>
        <p:spPr>
          <a:xfrm>
            <a:off x="7994409" y="683796"/>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3888E1-18F8-41AB-AD0A-C135EA5DCF0E}"/>
              </a:ext>
            </a:extLst>
          </p:cNvPr>
          <p:cNvSpPr/>
          <p:nvPr/>
        </p:nvSpPr>
        <p:spPr>
          <a:xfrm>
            <a:off x="3783264" y="15874"/>
            <a:ext cx="8425230"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EEDDA7E-9FFF-4F69-B3F7-23E94A071474}"/>
              </a:ext>
            </a:extLst>
          </p:cNvPr>
          <p:cNvPicPr>
            <a:picLocks noChangeAspect="1"/>
          </p:cNvPicPr>
          <p:nvPr/>
        </p:nvPicPr>
        <p:blipFill rotWithShape="1">
          <a:blip r:embed="rId6">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pic>
        <p:nvPicPr>
          <p:cNvPr id="29" name="Picture 28">
            <a:extLst>
              <a:ext uri="{FF2B5EF4-FFF2-40B4-BE49-F238E27FC236}">
                <a16:creationId xmlns:a16="http://schemas.microsoft.com/office/drawing/2014/main" id="{9E7E79BC-1A78-4603-A7C1-6ACD8388079E}"/>
              </a:ext>
            </a:extLst>
          </p:cNvPr>
          <p:cNvPicPr>
            <a:picLocks noChangeAspect="1"/>
          </p:cNvPicPr>
          <p:nvPr/>
        </p:nvPicPr>
        <p:blipFill rotWithShape="1">
          <a:blip r:embed="rId7">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pic>
        <p:nvPicPr>
          <p:cNvPr id="31" name="Picture 30">
            <a:extLst>
              <a:ext uri="{FF2B5EF4-FFF2-40B4-BE49-F238E27FC236}">
                <a16:creationId xmlns:a16="http://schemas.microsoft.com/office/drawing/2014/main" id="{86D1E670-2A05-40A8-BAEF-F310A4728BAA}"/>
              </a:ext>
            </a:extLst>
          </p:cNvPr>
          <p:cNvPicPr>
            <a:picLocks noChangeAspect="1"/>
          </p:cNvPicPr>
          <p:nvPr/>
        </p:nvPicPr>
        <p:blipFill rotWithShape="1">
          <a:blip r:embed="rId8">
            <a:extLst>
              <a:ext uri="{28A0092B-C50C-407E-A947-70E740481C1C}">
                <a14:useLocalDpi xmlns:a14="http://schemas.microsoft.com/office/drawing/2010/main" val="0"/>
              </a:ext>
            </a:extLst>
          </a:blip>
          <a:srcRect t="41282"/>
          <a:stretch/>
        </p:blipFill>
        <p:spPr>
          <a:xfrm>
            <a:off x="7294061" y="284221"/>
            <a:ext cx="1466849" cy="399574"/>
          </a:xfrm>
          <a:prstGeom prst="rect">
            <a:avLst/>
          </a:prstGeom>
        </p:spPr>
      </p:pic>
      <p:pic>
        <p:nvPicPr>
          <p:cNvPr id="35" name="Picture 34">
            <a:extLst>
              <a:ext uri="{FF2B5EF4-FFF2-40B4-BE49-F238E27FC236}">
                <a16:creationId xmlns:a16="http://schemas.microsoft.com/office/drawing/2014/main" id="{D0E3757F-E8D9-4886-B893-D74F5EF6D668}"/>
              </a:ext>
            </a:extLst>
          </p:cNvPr>
          <p:cNvPicPr>
            <a:picLocks noChangeAspect="1"/>
          </p:cNvPicPr>
          <p:nvPr/>
        </p:nvPicPr>
        <p:blipFill rotWithShape="1">
          <a:blip r:embed="rId9">
            <a:extLst>
              <a:ext uri="{28A0092B-C50C-407E-A947-70E740481C1C}">
                <a14:useLocalDpi xmlns:a14="http://schemas.microsoft.com/office/drawing/2010/main" val="0"/>
              </a:ext>
            </a:extLst>
          </a:blip>
          <a:srcRect r="38240"/>
          <a:stretch/>
        </p:blipFill>
        <p:spPr>
          <a:xfrm>
            <a:off x="3783264" y="2455355"/>
            <a:ext cx="2239467" cy="1720707"/>
          </a:xfrm>
          <a:prstGeom prst="rect">
            <a:avLst/>
          </a:prstGeom>
        </p:spPr>
      </p:pic>
      <p:pic>
        <p:nvPicPr>
          <p:cNvPr id="37" name="Picture 36">
            <a:extLst>
              <a:ext uri="{FF2B5EF4-FFF2-40B4-BE49-F238E27FC236}">
                <a16:creationId xmlns:a16="http://schemas.microsoft.com/office/drawing/2014/main" id="{83C9D8AC-EDAB-4628-9ADF-6CFB1F44FD60}"/>
              </a:ext>
            </a:extLst>
          </p:cNvPr>
          <p:cNvPicPr>
            <a:picLocks noChangeAspect="1"/>
          </p:cNvPicPr>
          <p:nvPr/>
        </p:nvPicPr>
        <p:blipFill rotWithShape="1">
          <a:blip r:embed="rId9">
            <a:extLst>
              <a:ext uri="{28A0092B-C50C-407E-A947-70E740481C1C}">
                <a14:useLocalDpi xmlns:a14="http://schemas.microsoft.com/office/drawing/2010/main" val="0"/>
              </a:ext>
            </a:extLst>
          </a:blip>
          <a:srcRect l="50619" r="36981"/>
          <a:stretch/>
        </p:blipFill>
        <p:spPr>
          <a:xfrm>
            <a:off x="6022731" y="2455355"/>
            <a:ext cx="6169268" cy="1720707"/>
          </a:xfrm>
          <a:prstGeom prst="rect">
            <a:avLst/>
          </a:prstGeom>
        </p:spPr>
      </p:pic>
      <p:pic>
        <p:nvPicPr>
          <p:cNvPr id="39" name="Picture 38">
            <a:extLst>
              <a:ext uri="{FF2B5EF4-FFF2-40B4-BE49-F238E27FC236}">
                <a16:creationId xmlns:a16="http://schemas.microsoft.com/office/drawing/2014/main" id="{D05275C0-24D4-40A6-A619-23A912793A37}"/>
              </a:ext>
            </a:extLst>
          </p:cNvPr>
          <p:cNvPicPr>
            <a:picLocks noChangeAspect="1"/>
          </p:cNvPicPr>
          <p:nvPr/>
        </p:nvPicPr>
        <p:blipFill rotWithShape="1">
          <a:blip r:embed="rId9">
            <a:extLst>
              <a:ext uri="{28A0092B-C50C-407E-A947-70E740481C1C}">
                <a14:useLocalDpi xmlns:a14="http://schemas.microsoft.com/office/drawing/2010/main" val="0"/>
              </a:ext>
            </a:extLst>
          </a:blip>
          <a:srcRect l="52072"/>
          <a:stretch/>
        </p:blipFill>
        <p:spPr>
          <a:xfrm>
            <a:off x="10464724" y="2465940"/>
            <a:ext cx="1727275" cy="1720707"/>
          </a:xfrm>
          <a:prstGeom prst="rect">
            <a:avLst/>
          </a:prstGeom>
        </p:spPr>
      </p:pic>
      <p:pic>
        <p:nvPicPr>
          <p:cNvPr id="41" name="Picture 40">
            <a:extLst>
              <a:ext uri="{FF2B5EF4-FFF2-40B4-BE49-F238E27FC236}">
                <a16:creationId xmlns:a16="http://schemas.microsoft.com/office/drawing/2014/main" id="{C7B0EDFF-59AD-44D8-8534-52F205C8EFD1}"/>
              </a:ext>
            </a:extLst>
          </p:cNvPr>
          <p:cNvPicPr>
            <a:picLocks noChangeAspect="1"/>
          </p:cNvPicPr>
          <p:nvPr/>
        </p:nvPicPr>
        <p:blipFill rotWithShape="1">
          <a:blip r:embed="rId10">
            <a:extLst>
              <a:ext uri="{28A0092B-C50C-407E-A947-70E740481C1C}">
                <a14:useLocalDpi xmlns:a14="http://schemas.microsoft.com/office/drawing/2010/main" val="0"/>
              </a:ext>
            </a:extLst>
          </a:blip>
          <a:srcRect r="39873"/>
          <a:stretch/>
        </p:blipFill>
        <p:spPr>
          <a:xfrm>
            <a:off x="3784354" y="4385539"/>
            <a:ext cx="2329231" cy="1849586"/>
          </a:xfrm>
          <a:prstGeom prst="rect">
            <a:avLst/>
          </a:prstGeom>
        </p:spPr>
      </p:pic>
      <p:pic>
        <p:nvPicPr>
          <p:cNvPr id="43" name="Picture 42">
            <a:extLst>
              <a:ext uri="{FF2B5EF4-FFF2-40B4-BE49-F238E27FC236}">
                <a16:creationId xmlns:a16="http://schemas.microsoft.com/office/drawing/2014/main" id="{8C6B5699-7FF7-4249-B637-C7987AA9578D}"/>
              </a:ext>
            </a:extLst>
          </p:cNvPr>
          <p:cNvPicPr>
            <a:picLocks noChangeAspect="1"/>
          </p:cNvPicPr>
          <p:nvPr/>
        </p:nvPicPr>
        <p:blipFill rotWithShape="1">
          <a:blip r:embed="rId9">
            <a:extLst>
              <a:ext uri="{28A0092B-C50C-407E-A947-70E740481C1C}">
                <a14:useLocalDpi xmlns:a14="http://schemas.microsoft.com/office/drawing/2010/main" val="0"/>
              </a:ext>
            </a:extLst>
          </a:blip>
          <a:srcRect l="50000" r="36960"/>
          <a:stretch/>
        </p:blipFill>
        <p:spPr>
          <a:xfrm>
            <a:off x="6112493" y="4396124"/>
            <a:ext cx="6096001" cy="1849585"/>
          </a:xfrm>
          <a:prstGeom prst="rect">
            <a:avLst/>
          </a:prstGeom>
        </p:spPr>
      </p:pic>
      <p:pic>
        <p:nvPicPr>
          <p:cNvPr id="47" name="Picture 46">
            <a:extLst>
              <a:ext uri="{FF2B5EF4-FFF2-40B4-BE49-F238E27FC236}">
                <a16:creationId xmlns:a16="http://schemas.microsoft.com/office/drawing/2014/main" id="{A654A2CE-7CA9-48AD-BA2D-04E9A7AE0E3F}"/>
              </a:ext>
            </a:extLst>
          </p:cNvPr>
          <p:cNvPicPr>
            <a:picLocks noChangeAspect="1"/>
          </p:cNvPicPr>
          <p:nvPr/>
        </p:nvPicPr>
        <p:blipFill rotWithShape="1">
          <a:blip r:embed="rId10">
            <a:extLst>
              <a:ext uri="{28A0092B-C50C-407E-A947-70E740481C1C}">
                <a14:useLocalDpi xmlns:a14="http://schemas.microsoft.com/office/drawing/2010/main" val="0"/>
              </a:ext>
            </a:extLst>
          </a:blip>
          <a:srcRect l="59340"/>
          <a:stretch/>
        </p:blipFill>
        <p:spPr>
          <a:xfrm>
            <a:off x="10616888" y="4378547"/>
            <a:ext cx="1575111" cy="1849586"/>
          </a:xfrm>
          <a:prstGeom prst="rect">
            <a:avLst/>
          </a:prstGeom>
        </p:spPr>
      </p:pic>
      <p:pic>
        <p:nvPicPr>
          <p:cNvPr id="49" name="Picture 48">
            <a:extLst>
              <a:ext uri="{FF2B5EF4-FFF2-40B4-BE49-F238E27FC236}">
                <a16:creationId xmlns:a16="http://schemas.microsoft.com/office/drawing/2014/main" id="{E43383C8-8E1F-4312-B24D-6E6525CACA5C}"/>
              </a:ext>
            </a:extLst>
          </p:cNvPr>
          <p:cNvPicPr>
            <a:picLocks noChangeAspect="1"/>
          </p:cNvPicPr>
          <p:nvPr/>
        </p:nvPicPr>
        <p:blipFill rotWithShape="1">
          <a:blip r:embed="rId11">
            <a:extLst>
              <a:ext uri="{28A0092B-C50C-407E-A947-70E740481C1C}">
                <a14:useLocalDpi xmlns:a14="http://schemas.microsoft.com/office/drawing/2010/main" val="0"/>
              </a:ext>
            </a:extLst>
          </a:blip>
          <a:srcRect t="11681" r="9371" b="20723"/>
          <a:stretch/>
        </p:blipFill>
        <p:spPr>
          <a:xfrm>
            <a:off x="6496350" y="6448194"/>
            <a:ext cx="2933076" cy="383980"/>
          </a:xfrm>
          <a:prstGeom prst="rect">
            <a:avLst/>
          </a:prstGeom>
        </p:spPr>
      </p:pic>
      <p:pic>
        <p:nvPicPr>
          <p:cNvPr id="51" name="Picture 50">
            <a:extLst>
              <a:ext uri="{FF2B5EF4-FFF2-40B4-BE49-F238E27FC236}">
                <a16:creationId xmlns:a16="http://schemas.microsoft.com/office/drawing/2014/main" id="{09FBBD87-FC50-4FAB-A2EB-B76AFF4E17F1}"/>
              </a:ext>
            </a:extLst>
          </p:cNvPr>
          <p:cNvPicPr>
            <a:picLocks noChangeAspect="1"/>
          </p:cNvPicPr>
          <p:nvPr/>
        </p:nvPicPr>
        <p:blipFill rotWithShape="1">
          <a:blip r:embed="rId11">
            <a:extLst>
              <a:ext uri="{28A0092B-C50C-407E-A947-70E740481C1C}">
                <a14:useLocalDpi xmlns:a14="http://schemas.microsoft.com/office/drawing/2010/main" val="0"/>
              </a:ext>
            </a:extLst>
          </a:blip>
          <a:srcRect l="62012" t="16293" r="5869" b="27247"/>
          <a:stretch/>
        </p:blipFill>
        <p:spPr>
          <a:xfrm>
            <a:off x="9148778" y="6448194"/>
            <a:ext cx="3031504" cy="405752"/>
          </a:xfrm>
          <a:prstGeom prst="rect">
            <a:avLst/>
          </a:prstGeom>
        </p:spPr>
      </p:pic>
      <p:pic>
        <p:nvPicPr>
          <p:cNvPr id="52" name="Picture 51">
            <a:extLst>
              <a:ext uri="{FF2B5EF4-FFF2-40B4-BE49-F238E27FC236}">
                <a16:creationId xmlns:a16="http://schemas.microsoft.com/office/drawing/2014/main" id="{EFBF60EC-5327-473B-B835-3BCD87259533}"/>
              </a:ext>
            </a:extLst>
          </p:cNvPr>
          <p:cNvPicPr>
            <a:picLocks noChangeAspect="1"/>
          </p:cNvPicPr>
          <p:nvPr/>
        </p:nvPicPr>
        <p:blipFill rotWithShape="1">
          <a:blip r:embed="rId11">
            <a:extLst>
              <a:ext uri="{28A0092B-C50C-407E-A947-70E740481C1C}">
                <a14:useLocalDpi xmlns:a14="http://schemas.microsoft.com/office/drawing/2010/main" val="0"/>
              </a:ext>
            </a:extLst>
          </a:blip>
          <a:srcRect l="62012" t="16293" r="5869" b="27247"/>
          <a:stretch/>
        </p:blipFill>
        <p:spPr>
          <a:xfrm>
            <a:off x="3783264" y="6455186"/>
            <a:ext cx="3015008" cy="405752"/>
          </a:xfrm>
          <a:prstGeom prst="rect">
            <a:avLst/>
          </a:prstGeom>
        </p:spPr>
      </p:pic>
      <p:pic>
        <p:nvPicPr>
          <p:cNvPr id="28" name="Picture 27">
            <a:extLst>
              <a:ext uri="{FF2B5EF4-FFF2-40B4-BE49-F238E27FC236}">
                <a16:creationId xmlns:a16="http://schemas.microsoft.com/office/drawing/2014/main" id="{A234D576-F6C7-4F66-9CD8-45C61D4D70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938355">
            <a:off x="1556591" y="1902044"/>
            <a:ext cx="889702" cy="1127791"/>
          </a:xfrm>
          <a:prstGeom prst="rect">
            <a:avLst/>
          </a:prstGeom>
        </p:spPr>
      </p:pic>
      <p:pic>
        <p:nvPicPr>
          <p:cNvPr id="30" name="Picture 29">
            <a:extLst>
              <a:ext uri="{FF2B5EF4-FFF2-40B4-BE49-F238E27FC236}">
                <a16:creationId xmlns:a16="http://schemas.microsoft.com/office/drawing/2014/main" id="{381294CE-01EF-46F8-8F26-B692234204DD}"/>
              </a:ext>
            </a:extLst>
          </p:cNvPr>
          <p:cNvPicPr>
            <a:picLocks noChangeAspect="1"/>
          </p:cNvPicPr>
          <p:nvPr/>
        </p:nvPicPr>
        <p:blipFill rotWithShape="1">
          <a:blip r:embed="rId13">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TextBox 31">
            <a:extLst>
              <a:ext uri="{FF2B5EF4-FFF2-40B4-BE49-F238E27FC236}">
                <a16:creationId xmlns:a16="http://schemas.microsoft.com/office/drawing/2014/main" id="{7A745833-8E68-4C51-B1E3-FDFF6BCC7A00}"/>
              </a:ext>
            </a:extLst>
          </p:cNvPr>
          <p:cNvSpPr txBox="1"/>
          <p:nvPr/>
        </p:nvSpPr>
        <p:spPr>
          <a:xfrm>
            <a:off x="7166384" y="1237643"/>
            <a:ext cx="1982389" cy="646331"/>
          </a:xfrm>
          <a:prstGeom prst="rect">
            <a:avLst/>
          </a:prstGeom>
          <a:noFill/>
        </p:spPr>
        <p:txBody>
          <a:bodyPr wrap="square" rtlCol="0">
            <a:spAutoFit/>
          </a:bodyPr>
          <a:lstStyle/>
          <a:p>
            <a:r>
              <a:rPr lang="en-US" sz="3600" dirty="0" err="1">
                <a:solidFill>
                  <a:schemeClr val="bg1"/>
                </a:solidFill>
              </a:rPr>
              <a:t>Nhóm</a:t>
            </a:r>
            <a:r>
              <a:rPr lang="en-US" sz="3600" dirty="0">
                <a:solidFill>
                  <a:schemeClr val="bg1"/>
                </a:solidFill>
              </a:rPr>
              <a:t> 17</a:t>
            </a:r>
          </a:p>
        </p:txBody>
      </p:sp>
    </p:spTree>
    <p:extLst>
      <p:ext uri="{BB962C8B-B14F-4D97-AF65-F5344CB8AC3E}">
        <p14:creationId xmlns:p14="http://schemas.microsoft.com/office/powerpoint/2010/main" val="22815961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7.40741E-7 L 0.18373 0.6044 " pathEditMode="relative" rAng="0" ptsTypes="AA">
                                      <p:cBhvr>
                                        <p:cTn id="6" dur="1000" fill="hold"/>
                                        <p:tgtEl>
                                          <p:spTgt spid="28"/>
                                        </p:tgtEl>
                                        <p:attrNameLst>
                                          <p:attrName>ppt_x</p:attrName>
                                          <p:attrName>ppt_y</p:attrName>
                                        </p:attrNameLst>
                                      </p:cBhvr>
                                      <p:rCtr x="9180" y="3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8266-8AFE-4568-8847-4EAC9A4716B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E6D7934-0C31-4B2B-BA7E-7F0A748301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95ADAC-9AF4-4EC0-8FF1-38E0A6194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712"/>
            <a:ext cx="12192001" cy="6858000"/>
          </a:xfrm>
          <a:prstGeom prst="rect">
            <a:avLst/>
          </a:prstGeom>
        </p:spPr>
      </p:pic>
      <p:pic>
        <p:nvPicPr>
          <p:cNvPr id="5" name="Picture 4">
            <a:extLst>
              <a:ext uri="{FF2B5EF4-FFF2-40B4-BE49-F238E27FC236}">
                <a16:creationId xmlns:a16="http://schemas.microsoft.com/office/drawing/2014/main" id="{11F41813-4D6F-45A1-A4E1-102937F35E4F}"/>
              </a:ext>
            </a:extLst>
          </p:cNvPr>
          <p:cNvPicPr>
            <a:picLocks noChangeAspect="1"/>
          </p:cNvPicPr>
          <p:nvPr/>
        </p:nvPicPr>
        <p:blipFill rotWithShape="1">
          <a:blip r:embed="rId3">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pic>
        <p:nvPicPr>
          <p:cNvPr id="6" name="Picture 5">
            <a:extLst>
              <a:ext uri="{FF2B5EF4-FFF2-40B4-BE49-F238E27FC236}">
                <a16:creationId xmlns:a16="http://schemas.microsoft.com/office/drawing/2014/main" id="{02FDC714-7279-4835-9C6A-E4787E84C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pic>
        <p:nvPicPr>
          <p:cNvPr id="7" name="Picture 6">
            <a:extLst>
              <a:ext uri="{FF2B5EF4-FFF2-40B4-BE49-F238E27FC236}">
                <a16:creationId xmlns:a16="http://schemas.microsoft.com/office/drawing/2014/main" id="{06D85841-2F9A-4D57-95D1-0BAB01BAF1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pic>
        <p:nvPicPr>
          <p:cNvPr id="9" name="Picture 8">
            <a:extLst>
              <a:ext uri="{FF2B5EF4-FFF2-40B4-BE49-F238E27FC236}">
                <a16:creationId xmlns:a16="http://schemas.microsoft.com/office/drawing/2014/main" id="{73209736-60B9-4A3F-94C9-A205822460CD}"/>
              </a:ext>
            </a:extLst>
          </p:cNvPr>
          <p:cNvPicPr>
            <a:picLocks noChangeAspect="1"/>
          </p:cNvPicPr>
          <p:nvPr/>
        </p:nvPicPr>
        <p:blipFill rotWithShape="1">
          <a:blip r:embed="rId6">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sp>
        <p:nvSpPr>
          <p:cNvPr id="10" name="Oval 9">
            <a:extLst>
              <a:ext uri="{FF2B5EF4-FFF2-40B4-BE49-F238E27FC236}">
                <a16:creationId xmlns:a16="http://schemas.microsoft.com/office/drawing/2014/main" id="{F1C17F09-1F06-4BFF-8934-A1004A777812}"/>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65431A-AE58-4DDD-8456-852961BDEC4A}"/>
              </a:ext>
            </a:extLst>
          </p:cNvPr>
          <p:cNvSpPr txBox="1"/>
          <p:nvPr/>
        </p:nvSpPr>
        <p:spPr>
          <a:xfrm>
            <a:off x="766216" y="1385634"/>
            <a:ext cx="1283677" cy="400110"/>
          </a:xfrm>
          <a:prstGeom prst="rect">
            <a:avLst/>
          </a:prstGeom>
          <a:solidFill>
            <a:srgbClr val="1A1A1D"/>
          </a:solidFill>
        </p:spPr>
        <p:txBody>
          <a:bodyPr wrap="square" rtlCol="0">
            <a:spAutoFit/>
          </a:bodyPr>
          <a:lstStyle/>
          <a:p>
            <a:r>
              <a:rPr lang="en-US" sz="2000" dirty="0">
                <a:solidFill>
                  <a:schemeClr val="bg1"/>
                </a:solidFill>
              </a:rPr>
              <a:t>NHÓM 17</a:t>
            </a:r>
          </a:p>
        </p:txBody>
      </p:sp>
      <p:cxnSp>
        <p:nvCxnSpPr>
          <p:cNvPr id="12" name="Straight Connector 11">
            <a:extLst>
              <a:ext uri="{FF2B5EF4-FFF2-40B4-BE49-F238E27FC236}">
                <a16:creationId xmlns:a16="http://schemas.microsoft.com/office/drawing/2014/main" id="{D7896F64-E44B-4F21-9ED7-C17BD134C42A}"/>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11B55EC-E6B2-4C9F-B82C-956072C81437}"/>
              </a:ext>
            </a:extLst>
          </p:cNvPr>
          <p:cNvSpPr/>
          <p:nvPr/>
        </p:nvSpPr>
        <p:spPr>
          <a:xfrm>
            <a:off x="3783264" y="15874"/>
            <a:ext cx="8408735"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BFB5277-DC5F-43D0-8A81-61A382F140C0}"/>
              </a:ext>
            </a:extLst>
          </p:cNvPr>
          <p:cNvPicPr>
            <a:picLocks noChangeAspect="1"/>
          </p:cNvPicPr>
          <p:nvPr/>
        </p:nvPicPr>
        <p:blipFill rotWithShape="1">
          <a:blip r:embed="rId7">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sp>
        <p:nvSpPr>
          <p:cNvPr id="15" name="TextBox 14">
            <a:extLst>
              <a:ext uri="{FF2B5EF4-FFF2-40B4-BE49-F238E27FC236}">
                <a16:creationId xmlns:a16="http://schemas.microsoft.com/office/drawing/2014/main" id="{404C23C1-2EA9-446D-A0B6-C797FE231BA8}"/>
              </a:ext>
            </a:extLst>
          </p:cNvPr>
          <p:cNvSpPr txBox="1"/>
          <p:nvPr/>
        </p:nvSpPr>
        <p:spPr>
          <a:xfrm>
            <a:off x="6823284" y="288299"/>
            <a:ext cx="2312198" cy="461665"/>
          </a:xfrm>
          <a:prstGeom prst="rect">
            <a:avLst/>
          </a:prstGeom>
          <a:solidFill>
            <a:srgbClr val="111112"/>
          </a:solidFill>
        </p:spPr>
        <p:txBody>
          <a:bodyPr wrap="square" rtlCol="0">
            <a:spAutoFit/>
          </a:bodyPr>
          <a:lstStyle/>
          <a:p>
            <a:r>
              <a:rPr lang="en-US" sz="2400" b="1" dirty="0" err="1">
                <a:solidFill>
                  <a:schemeClr val="bg1"/>
                </a:solidFill>
              </a:rPr>
              <a:t>Xử</a:t>
            </a:r>
            <a:r>
              <a:rPr lang="en-US" sz="2400" b="1" dirty="0">
                <a:solidFill>
                  <a:schemeClr val="bg1"/>
                </a:solidFill>
              </a:rPr>
              <a:t> </a:t>
            </a:r>
            <a:r>
              <a:rPr lang="en-US" sz="2400" b="1" dirty="0" err="1">
                <a:solidFill>
                  <a:schemeClr val="bg1"/>
                </a:solidFill>
              </a:rPr>
              <a:t>lý</a:t>
            </a:r>
            <a:r>
              <a:rPr lang="en-US" sz="2400" b="1" dirty="0">
                <a:solidFill>
                  <a:schemeClr val="bg1"/>
                </a:solidFill>
              </a:rPr>
              <a:t> </a:t>
            </a:r>
            <a:r>
              <a:rPr lang="en-US" sz="2400" b="1" dirty="0" err="1">
                <a:solidFill>
                  <a:schemeClr val="bg1"/>
                </a:solidFill>
              </a:rPr>
              <a:t>tín</a:t>
            </a:r>
            <a:r>
              <a:rPr lang="en-US" sz="2400" b="1" dirty="0">
                <a:solidFill>
                  <a:schemeClr val="bg1"/>
                </a:solidFill>
              </a:rPr>
              <a:t> </a:t>
            </a:r>
            <a:r>
              <a:rPr lang="en-US" sz="2400" b="1" dirty="0" err="1">
                <a:solidFill>
                  <a:schemeClr val="bg1"/>
                </a:solidFill>
              </a:rPr>
              <a:t>hiệu</a:t>
            </a:r>
            <a:r>
              <a:rPr lang="en-US" sz="2400" b="1" dirty="0">
                <a:solidFill>
                  <a:schemeClr val="bg1"/>
                </a:solidFill>
              </a:rPr>
              <a:t> </a:t>
            </a:r>
            <a:r>
              <a:rPr lang="en-US" sz="2400" b="1" dirty="0" err="1">
                <a:solidFill>
                  <a:schemeClr val="bg1"/>
                </a:solidFill>
              </a:rPr>
              <a:t>số</a:t>
            </a:r>
            <a:endParaRPr lang="en-US" sz="2400" b="1" dirty="0">
              <a:solidFill>
                <a:schemeClr val="bg1"/>
              </a:solidFill>
            </a:endParaRPr>
          </a:p>
        </p:txBody>
      </p:sp>
      <p:sp>
        <p:nvSpPr>
          <p:cNvPr id="16" name="TextBox 15">
            <a:extLst>
              <a:ext uri="{FF2B5EF4-FFF2-40B4-BE49-F238E27FC236}">
                <a16:creationId xmlns:a16="http://schemas.microsoft.com/office/drawing/2014/main" id="{1582D366-2154-4765-99F5-D6B7310E2F36}"/>
              </a:ext>
            </a:extLst>
          </p:cNvPr>
          <p:cNvSpPr txBox="1"/>
          <p:nvPr/>
        </p:nvSpPr>
        <p:spPr>
          <a:xfrm>
            <a:off x="5418993" y="1028844"/>
            <a:ext cx="5934807" cy="646331"/>
          </a:xfrm>
          <a:prstGeom prst="rect">
            <a:avLst/>
          </a:prstGeom>
          <a:noFill/>
        </p:spPr>
        <p:txBody>
          <a:bodyPr wrap="square" rtlCol="0">
            <a:spAutoFit/>
          </a:bodyPr>
          <a:lstStyle/>
          <a:p>
            <a:r>
              <a:rPr lang="en-US" sz="3600" b="1" dirty="0">
                <a:solidFill>
                  <a:schemeClr val="bg1"/>
                </a:solidFill>
                <a:effectLst>
                  <a:outerShdw blurRad="38100" dist="38100" dir="2700000" algn="tl">
                    <a:srgbClr val="000000">
                      <a:alpha val="43137"/>
                    </a:srgbClr>
                  </a:outerShdw>
                </a:effectLst>
              </a:rPr>
              <a:t>THÀNH VIÊN TRONG NHÓM</a:t>
            </a:r>
          </a:p>
        </p:txBody>
      </p:sp>
      <p:pic>
        <p:nvPicPr>
          <p:cNvPr id="18" name="Picture 17">
            <a:extLst>
              <a:ext uri="{FF2B5EF4-FFF2-40B4-BE49-F238E27FC236}">
                <a16:creationId xmlns:a16="http://schemas.microsoft.com/office/drawing/2014/main" id="{9C3375EE-6580-4BEC-9F75-443A5CE823AF}"/>
              </a:ext>
            </a:extLst>
          </p:cNvPr>
          <p:cNvPicPr>
            <a:picLocks noChangeAspect="1"/>
          </p:cNvPicPr>
          <p:nvPr/>
        </p:nvPicPr>
        <p:blipFill rotWithShape="1">
          <a:blip r:embed="rId8">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pic>
        <p:nvPicPr>
          <p:cNvPr id="19" name="Picture 18">
            <a:extLst>
              <a:ext uri="{FF2B5EF4-FFF2-40B4-BE49-F238E27FC236}">
                <a16:creationId xmlns:a16="http://schemas.microsoft.com/office/drawing/2014/main" id="{A43BB662-47F5-402B-B744-4E8CABEB4EF3}"/>
              </a:ext>
            </a:extLst>
          </p:cNvPr>
          <p:cNvPicPr>
            <a:picLocks noChangeAspect="1"/>
          </p:cNvPicPr>
          <p:nvPr/>
        </p:nvPicPr>
        <p:blipFill rotWithShape="1">
          <a:blip r:embed="rId6">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1038" name="Picture 14" descr="Có thể là hình ảnh về 1 người">
            <a:extLst>
              <a:ext uri="{FF2B5EF4-FFF2-40B4-BE49-F238E27FC236}">
                <a16:creationId xmlns:a16="http://schemas.microsoft.com/office/drawing/2014/main" id="{45A56AB5-854C-4575-A1E4-E155B62312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2101" y="2059204"/>
            <a:ext cx="1428172" cy="14281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E291F5-BCCD-4094-B882-A8141E145ECB}"/>
              </a:ext>
            </a:extLst>
          </p:cNvPr>
          <p:cNvSpPr txBox="1"/>
          <p:nvPr/>
        </p:nvSpPr>
        <p:spPr>
          <a:xfrm>
            <a:off x="6190045" y="3568250"/>
            <a:ext cx="1552283" cy="369332"/>
          </a:xfrm>
          <a:prstGeom prst="rect">
            <a:avLst/>
          </a:prstGeom>
          <a:noFill/>
        </p:spPr>
        <p:txBody>
          <a:bodyPr wrap="square" rtlCol="0">
            <a:spAutoFit/>
          </a:bodyPr>
          <a:lstStyle/>
          <a:p>
            <a:r>
              <a:rPr lang="en-US" b="1" dirty="0">
                <a:solidFill>
                  <a:schemeClr val="bg1"/>
                </a:solidFill>
              </a:rPr>
              <a:t>Phan </a:t>
            </a:r>
            <a:r>
              <a:rPr lang="en-US" b="1" dirty="0" err="1">
                <a:solidFill>
                  <a:schemeClr val="bg1"/>
                </a:solidFill>
              </a:rPr>
              <a:t>Đức</a:t>
            </a:r>
            <a:r>
              <a:rPr lang="en-US" b="1" dirty="0">
                <a:solidFill>
                  <a:schemeClr val="bg1"/>
                </a:solidFill>
              </a:rPr>
              <a:t> </a:t>
            </a:r>
            <a:r>
              <a:rPr lang="en-US" b="1" dirty="0" err="1">
                <a:solidFill>
                  <a:schemeClr val="bg1"/>
                </a:solidFill>
              </a:rPr>
              <a:t>Hải</a:t>
            </a:r>
            <a:endParaRPr lang="en-US" b="1" dirty="0">
              <a:solidFill>
                <a:schemeClr val="bg1"/>
              </a:solidFill>
            </a:endParaRPr>
          </a:p>
        </p:txBody>
      </p:sp>
      <p:pic>
        <p:nvPicPr>
          <p:cNvPr id="1042" name="Picture 18" descr="Có thể là hình ảnh về 1 người">
            <a:extLst>
              <a:ext uri="{FF2B5EF4-FFF2-40B4-BE49-F238E27FC236}">
                <a16:creationId xmlns:a16="http://schemas.microsoft.com/office/drawing/2014/main" id="{416B5475-32C4-40DA-91F5-3F2ECB0846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8473" y="2045229"/>
            <a:ext cx="1428172" cy="143248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1ED61B01-5E32-4773-833E-E87E0F309C80}"/>
              </a:ext>
            </a:extLst>
          </p:cNvPr>
          <p:cNvSpPr txBox="1"/>
          <p:nvPr/>
        </p:nvSpPr>
        <p:spPr>
          <a:xfrm>
            <a:off x="8276671" y="3563418"/>
            <a:ext cx="1850361" cy="369332"/>
          </a:xfrm>
          <a:prstGeom prst="rect">
            <a:avLst/>
          </a:prstGeom>
          <a:noFill/>
        </p:spPr>
        <p:txBody>
          <a:bodyPr wrap="square" rtlCol="0">
            <a:spAutoFit/>
          </a:bodyPr>
          <a:lstStyle/>
          <a:p>
            <a:r>
              <a:rPr lang="en-US" b="1" dirty="0">
                <a:solidFill>
                  <a:schemeClr val="bg1"/>
                </a:solidFill>
              </a:rPr>
              <a:t>Nguyễn </a:t>
            </a:r>
            <a:r>
              <a:rPr lang="en-US" b="1" dirty="0" err="1">
                <a:solidFill>
                  <a:schemeClr val="bg1"/>
                </a:solidFill>
              </a:rPr>
              <a:t>Văn</a:t>
            </a:r>
            <a:r>
              <a:rPr lang="en-US" b="1" dirty="0">
                <a:solidFill>
                  <a:schemeClr val="bg1"/>
                </a:solidFill>
              </a:rPr>
              <a:t> Nam</a:t>
            </a:r>
          </a:p>
        </p:txBody>
      </p:sp>
      <p:pic>
        <p:nvPicPr>
          <p:cNvPr id="1046" name="Picture 22" descr="Có thể là hình ảnh về mèo">
            <a:extLst>
              <a:ext uri="{FF2B5EF4-FFF2-40B4-BE49-F238E27FC236}">
                <a16:creationId xmlns:a16="http://schemas.microsoft.com/office/drawing/2014/main" id="{7EA49163-F6B1-47F8-8043-E6ACFF69A9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2101" y="4336588"/>
            <a:ext cx="1441368" cy="144136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103A1245-83DB-4505-B667-FAC5A35E4FBF}"/>
              </a:ext>
            </a:extLst>
          </p:cNvPr>
          <p:cNvSpPr txBox="1"/>
          <p:nvPr/>
        </p:nvSpPr>
        <p:spPr>
          <a:xfrm>
            <a:off x="6244961" y="5843602"/>
            <a:ext cx="1379883" cy="646331"/>
          </a:xfrm>
          <a:prstGeom prst="rect">
            <a:avLst/>
          </a:prstGeom>
          <a:noFill/>
        </p:spPr>
        <p:txBody>
          <a:bodyPr wrap="square" rtlCol="0">
            <a:spAutoFit/>
          </a:bodyPr>
          <a:lstStyle/>
          <a:p>
            <a:pPr algn="ctr"/>
            <a:r>
              <a:rPr lang="en-US" b="1" dirty="0">
                <a:solidFill>
                  <a:schemeClr val="bg1"/>
                </a:solidFill>
              </a:rPr>
              <a:t>Nguyễn </a:t>
            </a:r>
            <a:r>
              <a:rPr lang="en-US" b="1" dirty="0" err="1">
                <a:solidFill>
                  <a:schemeClr val="bg1"/>
                </a:solidFill>
              </a:rPr>
              <a:t>Thị</a:t>
            </a:r>
            <a:r>
              <a:rPr lang="en-US" b="1" dirty="0">
                <a:solidFill>
                  <a:schemeClr val="bg1"/>
                </a:solidFill>
              </a:rPr>
              <a:t> </a:t>
            </a:r>
            <a:r>
              <a:rPr lang="en-US" b="1" dirty="0" err="1">
                <a:solidFill>
                  <a:schemeClr val="bg1"/>
                </a:solidFill>
              </a:rPr>
              <a:t>Hồng</a:t>
            </a:r>
            <a:r>
              <a:rPr lang="en-US" b="1" dirty="0">
                <a:solidFill>
                  <a:schemeClr val="bg1"/>
                </a:solidFill>
              </a:rPr>
              <a:t> Trinh</a:t>
            </a:r>
          </a:p>
        </p:txBody>
      </p:sp>
      <p:pic>
        <p:nvPicPr>
          <p:cNvPr id="1048" name="Picture 24" descr="Có thể là hình ảnh về 1 người và tóc">
            <a:extLst>
              <a:ext uri="{FF2B5EF4-FFF2-40B4-BE49-F238E27FC236}">
                <a16:creationId xmlns:a16="http://schemas.microsoft.com/office/drawing/2014/main" id="{725C9987-F0A6-4C91-B7FC-6CC2FEB1E1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18473" y="4336588"/>
            <a:ext cx="1428172" cy="1436151"/>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F586CDD-8C38-448A-9026-F57219ACA4F8}"/>
              </a:ext>
            </a:extLst>
          </p:cNvPr>
          <p:cNvSpPr txBox="1"/>
          <p:nvPr/>
        </p:nvSpPr>
        <p:spPr>
          <a:xfrm>
            <a:off x="8612798" y="5849456"/>
            <a:ext cx="1239522" cy="646331"/>
          </a:xfrm>
          <a:prstGeom prst="rect">
            <a:avLst/>
          </a:prstGeom>
          <a:noFill/>
        </p:spPr>
        <p:txBody>
          <a:bodyPr wrap="square" rtlCol="0">
            <a:spAutoFit/>
          </a:bodyPr>
          <a:lstStyle/>
          <a:p>
            <a:pPr algn="ctr"/>
            <a:r>
              <a:rPr lang="en-US" b="1" dirty="0">
                <a:solidFill>
                  <a:schemeClr val="bg1"/>
                </a:solidFill>
              </a:rPr>
              <a:t>Lê </a:t>
            </a:r>
            <a:r>
              <a:rPr lang="en-US" b="1" dirty="0" err="1">
                <a:solidFill>
                  <a:schemeClr val="bg1"/>
                </a:solidFill>
              </a:rPr>
              <a:t>Thị</a:t>
            </a:r>
            <a:r>
              <a:rPr lang="en-US" b="1" dirty="0">
                <a:solidFill>
                  <a:schemeClr val="bg1"/>
                </a:solidFill>
              </a:rPr>
              <a:t> </a:t>
            </a:r>
            <a:r>
              <a:rPr lang="en-US" b="1" dirty="0" err="1">
                <a:solidFill>
                  <a:schemeClr val="bg1"/>
                </a:solidFill>
              </a:rPr>
              <a:t>Hồng</a:t>
            </a:r>
            <a:r>
              <a:rPr lang="en-US" b="1" dirty="0">
                <a:solidFill>
                  <a:schemeClr val="bg1"/>
                </a:solidFill>
              </a:rPr>
              <a:t> </a:t>
            </a:r>
            <a:r>
              <a:rPr lang="en-US" b="1" dirty="0" err="1">
                <a:solidFill>
                  <a:schemeClr val="bg1"/>
                </a:solidFill>
              </a:rPr>
              <a:t>Phúc</a:t>
            </a:r>
            <a:endParaRPr lang="en-US" b="1" dirty="0">
              <a:solidFill>
                <a:schemeClr val="bg1"/>
              </a:solidFill>
            </a:endParaRPr>
          </a:p>
        </p:txBody>
      </p:sp>
    </p:spTree>
    <p:extLst>
      <p:ext uri="{BB962C8B-B14F-4D97-AF65-F5344CB8AC3E}">
        <p14:creationId xmlns:p14="http://schemas.microsoft.com/office/powerpoint/2010/main" val="36571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42"/>
                                        </p:tgtEl>
                                        <p:attrNameLst>
                                          <p:attrName>style.visibility</p:attrName>
                                        </p:attrNameLst>
                                      </p:cBhvr>
                                      <p:to>
                                        <p:strVal val="visible"/>
                                      </p:to>
                                    </p:set>
                                    <p:animEffect transition="in" filter="fade">
                                      <p:cBhvr>
                                        <p:cTn id="15" dur="500"/>
                                        <p:tgtEl>
                                          <p:spTgt spid="10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46"/>
                                        </p:tgtEl>
                                        <p:attrNameLst>
                                          <p:attrName>style.visibility</p:attrName>
                                        </p:attrNameLst>
                                      </p:cBhvr>
                                      <p:to>
                                        <p:strVal val="visible"/>
                                      </p:to>
                                    </p:set>
                                    <p:animEffect transition="in" filter="fade">
                                      <p:cBhvr>
                                        <p:cTn id="23" dur="500"/>
                                        <p:tgtEl>
                                          <p:spTgt spid="10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8"/>
                                        </p:tgtEl>
                                        <p:attrNameLst>
                                          <p:attrName>style.visibility</p:attrName>
                                        </p:attrNameLst>
                                      </p:cBhvr>
                                      <p:to>
                                        <p:strVal val="visible"/>
                                      </p:to>
                                    </p:set>
                                    <p:animEffect transition="in" filter="fade">
                                      <p:cBhvr>
                                        <p:cTn id="31" dur="500"/>
                                        <p:tgtEl>
                                          <p:spTgt spid="10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7" grpId="0"/>
      <p:bldP spid="39"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id="{586E7558-129A-4D97-BC95-07BBAB2257F0}"/>
              </a:ext>
            </a:extLst>
          </p:cNvPr>
          <p:cNvPicPr>
            <a:picLocks noChangeAspect="1"/>
          </p:cNvPicPr>
          <p:nvPr/>
        </p:nvPicPr>
        <p:blipFill rotWithShape="1">
          <a:blip r:embed="rId3">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id="{9F35F531-BC20-49C1-9D5D-14AA961608FF}"/>
              </a:ext>
            </a:extLst>
          </p:cNvPr>
          <p:cNvPicPr>
            <a:picLocks noChangeAspect="1"/>
          </p:cNvPicPr>
          <p:nvPr/>
        </p:nvPicPr>
        <p:blipFill rotWithShape="1">
          <a:blip r:embed="rId5">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C299C27-D8A3-4D44-8283-B317DB486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id="{07C7E2C5-72A8-4DA1-A0CC-EE8476BBEAAB}"/>
              </a:ext>
            </a:extLst>
          </p:cNvPr>
          <p:cNvPicPr>
            <a:picLocks noChangeAspect="1"/>
          </p:cNvPicPr>
          <p:nvPr/>
        </p:nvPicPr>
        <p:blipFill rotWithShape="1">
          <a:blip r:embed="rId8">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id="{289F090A-BD8D-4602-B8B4-10C967BE47D1}"/>
              </a:ext>
            </a:extLst>
          </p:cNvPr>
          <p:cNvPicPr>
            <a:picLocks noChangeAspect="1"/>
          </p:cNvPicPr>
          <p:nvPr/>
        </p:nvPicPr>
        <p:blipFill rotWithShape="1">
          <a:blip r:embed="rId9">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id="{93BEA5DB-D495-44BD-8AEB-DFEC5D42D999}"/>
              </a:ext>
            </a:extLst>
          </p:cNvPr>
          <p:cNvPicPr>
            <a:picLocks noChangeAspect="1"/>
          </p:cNvPicPr>
          <p:nvPr/>
        </p:nvPicPr>
        <p:blipFill rotWithShape="1">
          <a:blip r:embed="rId10">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id="{82B027B2-3C90-445F-9FF3-7E6EB3B8F963}"/>
              </a:ext>
            </a:extLst>
          </p:cNvPr>
          <p:cNvPicPr>
            <a:picLocks noChangeAspect="1"/>
          </p:cNvPicPr>
          <p:nvPr/>
        </p:nvPicPr>
        <p:blipFill rotWithShape="1">
          <a:blip r:embed="rId11">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id="{1B69144F-614D-4B86-9E44-757232C32D4E}"/>
              </a:ext>
            </a:extLst>
          </p:cNvPr>
          <p:cNvPicPr>
            <a:picLocks noChangeAspect="1"/>
          </p:cNvPicPr>
          <p:nvPr/>
        </p:nvPicPr>
        <p:blipFill rotWithShape="1">
          <a:blip r:embed="rId12">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id="{ED7F3666-3AE5-4D7F-9FB8-6EAD1DC3D0D8}"/>
              </a:ext>
            </a:extLst>
          </p:cNvPr>
          <p:cNvPicPr>
            <a:picLocks noChangeAspect="1"/>
          </p:cNvPicPr>
          <p:nvPr/>
        </p:nvPicPr>
        <p:blipFill rotWithShape="1">
          <a:blip r:embed="rId13">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id="{39A879E1-AE47-4F09-8554-8681DFB4EC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id="{377B4A28-8CFE-45E7-BE2B-E079505027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id="{2D9E4EF1-9D5F-4D9E-AA3F-30A9C1D0E7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id="{9FEA00D9-8D3B-44ED-89C3-D56D77427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id="{4DB46358-2662-4ABD-87FC-73D189E4D3F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id="{30C6EB5B-C846-428D-B1A8-869790D881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id="{CA40BBE9-6056-421E-8A1F-CA5742B121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id="{BE2AB95F-D982-4DA7-BE14-D764FA3A23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id="{EF79CA6B-514D-4CF3-806D-EE6EE2769E2C}"/>
              </a:ext>
            </a:extLst>
          </p:cNvPr>
          <p:cNvPicPr>
            <a:picLocks noChangeAspect="1"/>
          </p:cNvPicPr>
          <p:nvPr/>
        </p:nvPicPr>
        <p:blipFill rotWithShape="1">
          <a:blip r:embed="rId22">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id="{81E479D5-0DC0-4B25-98A0-F5AE8EF4E9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id="{B148A800-DED4-4AC3-A685-179B8B992931}"/>
              </a:ext>
            </a:extLst>
          </p:cNvPr>
          <p:cNvPicPr>
            <a:picLocks noChangeAspect="1"/>
          </p:cNvPicPr>
          <p:nvPr/>
        </p:nvPicPr>
        <p:blipFill rotWithShape="1">
          <a:blip r:embed="rId24">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id="{8E3702BD-A37A-485B-BC30-D09712307C9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089868" y="1888869"/>
            <a:ext cx="1445140" cy="1480009"/>
          </a:xfrm>
          <a:prstGeom prst="rect">
            <a:avLst/>
          </a:prstGeom>
        </p:spPr>
      </p:pic>
      <p:pic>
        <p:nvPicPr>
          <p:cNvPr id="68" name="Picture 67">
            <a:extLst>
              <a:ext uri="{FF2B5EF4-FFF2-40B4-BE49-F238E27FC236}">
                <a16:creationId xmlns:a16="http://schemas.microsoft.com/office/drawing/2014/main" id="{BDFE8DD0-2DB9-4C7A-ACE3-3720A53409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id="{AE46AA31-7A82-4662-969F-E04711EEA490}"/>
              </a:ext>
            </a:extLst>
          </p:cNvPr>
          <p:cNvPicPr>
            <a:picLocks noChangeAspect="1"/>
          </p:cNvPicPr>
          <p:nvPr/>
        </p:nvPicPr>
        <p:blipFill rotWithShape="1">
          <a:blip r:embed="rId27">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id="{80F181A3-7786-4F6D-95FE-E73458AC1C01}"/>
              </a:ext>
            </a:extLst>
          </p:cNvPr>
          <p:cNvPicPr>
            <a:picLocks noChangeAspect="1"/>
          </p:cNvPicPr>
          <p:nvPr/>
        </p:nvPicPr>
        <p:blipFill rotWithShape="1">
          <a:blip r:embed="rId28">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pic>
        <p:nvPicPr>
          <p:cNvPr id="3" name="Picture 2">
            <a:extLst>
              <a:ext uri="{FF2B5EF4-FFF2-40B4-BE49-F238E27FC236}">
                <a16:creationId xmlns:a16="http://schemas.microsoft.com/office/drawing/2014/main" id="{12E87196-51FF-4930-8CFB-DCA36CA7128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2605342">
            <a:off x="-795262" y="6072467"/>
            <a:ext cx="811147" cy="1028214"/>
          </a:xfrm>
          <a:prstGeom prst="rect">
            <a:avLst/>
          </a:prstGeom>
        </p:spPr>
      </p:pic>
    </p:spTree>
    <p:extLst>
      <p:ext uri="{BB962C8B-B14F-4D97-AF65-F5344CB8AC3E}">
        <p14:creationId xmlns:p14="http://schemas.microsoft.com/office/powerpoint/2010/main" val="384053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3.33333E-6 L 0.5582 -0.49236 " pathEditMode="relative" rAng="0" ptsTypes="AA">
                                      <p:cBhvr>
                                        <p:cTn id="6" dur="1000" fill="hold"/>
                                        <p:tgtEl>
                                          <p:spTgt spid="3"/>
                                        </p:tgtEl>
                                        <p:attrNameLst>
                                          <p:attrName>ppt_x</p:attrName>
                                          <p:attrName>ppt_y</p:attrName>
                                        </p:attrNameLst>
                                      </p:cBhvr>
                                      <p:rCtr x="27904" y="-2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74B6DF-51D7-411D-AE61-DDB67B28F063}"/>
              </a:ext>
            </a:extLst>
          </p:cNvPr>
          <p:cNvPicPr>
            <a:picLocks noChangeAspect="1"/>
          </p:cNvPicPr>
          <p:nvPr/>
        </p:nvPicPr>
        <p:blipFill>
          <a:blip r:embed="rId2"/>
          <a:stretch>
            <a:fillRect/>
          </a:stretch>
        </p:blipFill>
        <p:spPr>
          <a:xfrm>
            <a:off x="-1" y="1077951"/>
            <a:ext cx="12192000" cy="5780049"/>
          </a:xfrm>
          <a:prstGeom prst="rect">
            <a:avLst/>
          </a:prstGeom>
        </p:spPr>
      </p:pic>
      <p:sp>
        <p:nvSpPr>
          <p:cNvPr id="4" name="Rectangle 3">
            <a:extLst>
              <a:ext uri="{FF2B5EF4-FFF2-40B4-BE49-F238E27FC236}">
                <a16:creationId xmlns:a16="http://schemas.microsoft.com/office/drawing/2014/main" id="{50ECA3A8-3697-4087-91E8-A97C84E78765}"/>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C9FCF4-0846-456A-8E93-AFFB98E1A073}"/>
              </a:ext>
            </a:extLst>
          </p:cNvPr>
          <p:cNvPicPr>
            <a:picLocks noChangeAspect="1"/>
          </p:cNvPicPr>
          <p:nvPr/>
        </p:nvPicPr>
        <p:blipFill rotWithShape="1">
          <a:blip r:embed="rId3">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8" name="Picture 7">
            <a:extLst>
              <a:ext uri="{FF2B5EF4-FFF2-40B4-BE49-F238E27FC236}">
                <a16:creationId xmlns:a16="http://schemas.microsoft.com/office/drawing/2014/main" id="{0AF21B34-1DC3-4A08-9AE8-9EFFCD891492}"/>
              </a:ext>
            </a:extLst>
          </p:cNvPr>
          <p:cNvPicPr>
            <a:picLocks noChangeAspect="1"/>
          </p:cNvPicPr>
          <p:nvPr/>
        </p:nvPicPr>
        <p:blipFill rotWithShape="1">
          <a:blip r:embed="rId3">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id="{B4695769-BDDA-42B6-B3E5-03D6CA449662}"/>
              </a:ext>
            </a:extLst>
          </p:cNvPr>
          <p:cNvPicPr>
            <a:picLocks noChangeAspect="1"/>
          </p:cNvPicPr>
          <p:nvPr/>
        </p:nvPicPr>
        <p:blipFill rotWithShape="1">
          <a:blip r:embed="rId3">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pic>
        <p:nvPicPr>
          <p:cNvPr id="12" name="Picture 11">
            <a:extLst>
              <a:ext uri="{FF2B5EF4-FFF2-40B4-BE49-F238E27FC236}">
                <a16:creationId xmlns:a16="http://schemas.microsoft.com/office/drawing/2014/main" id="{246C3C2A-3F0D-4BDF-A5C4-BC24862C8B29}"/>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0" y="246183"/>
            <a:ext cx="12192000" cy="782515"/>
          </a:xfrm>
          <a:prstGeom prst="rect">
            <a:avLst/>
          </a:prstGeom>
        </p:spPr>
      </p:pic>
      <p:sp>
        <p:nvSpPr>
          <p:cNvPr id="5" name="TextBox 4">
            <a:extLst>
              <a:ext uri="{FF2B5EF4-FFF2-40B4-BE49-F238E27FC236}">
                <a16:creationId xmlns:a16="http://schemas.microsoft.com/office/drawing/2014/main" id="{1F807AED-717D-4582-B96F-684397E76244}"/>
              </a:ext>
            </a:extLst>
          </p:cNvPr>
          <p:cNvSpPr txBox="1"/>
          <p:nvPr/>
        </p:nvSpPr>
        <p:spPr>
          <a:xfrm>
            <a:off x="4214811" y="3354087"/>
            <a:ext cx="3687243" cy="307777"/>
          </a:xfrm>
          <a:prstGeom prst="rect">
            <a:avLst/>
          </a:prstGeom>
          <a:noFill/>
        </p:spPr>
        <p:txBody>
          <a:bodyPr wrap="square" rtlCol="0">
            <a:spAutoFit/>
          </a:bodyPr>
          <a:lstStyle/>
          <a:p>
            <a:r>
              <a:rPr lang="en-US" sz="1400" dirty="0"/>
              <a:t>JPEG compressor DSP project</a:t>
            </a:r>
          </a:p>
        </p:txBody>
      </p:sp>
      <p:pic>
        <p:nvPicPr>
          <p:cNvPr id="18" name="Picture 17">
            <a:extLst>
              <a:ext uri="{FF2B5EF4-FFF2-40B4-BE49-F238E27FC236}">
                <a16:creationId xmlns:a16="http://schemas.microsoft.com/office/drawing/2014/main" id="{ADA67798-DA0E-4A73-8BDE-0E8941F2E1FF}"/>
              </a:ext>
            </a:extLst>
          </p:cNvPr>
          <p:cNvPicPr>
            <a:picLocks noChangeAspect="1"/>
          </p:cNvPicPr>
          <p:nvPr/>
        </p:nvPicPr>
        <p:blipFill rotWithShape="1">
          <a:blip r:embed="rId5">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20" name="Picture 19">
            <a:extLst>
              <a:ext uri="{FF2B5EF4-FFF2-40B4-BE49-F238E27FC236}">
                <a16:creationId xmlns:a16="http://schemas.microsoft.com/office/drawing/2014/main" id="{10EF8093-02B3-4232-8178-E35DD764E9F3}"/>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22" name="Picture 21">
            <a:extLst>
              <a:ext uri="{FF2B5EF4-FFF2-40B4-BE49-F238E27FC236}">
                <a16:creationId xmlns:a16="http://schemas.microsoft.com/office/drawing/2014/main" id="{EFFD279D-FD80-4E92-A57B-864A1B6E7A08}"/>
              </a:ext>
            </a:extLst>
          </p:cNvPr>
          <p:cNvPicPr>
            <a:picLocks noChangeAspect="1"/>
          </p:cNvPicPr>
          <p:nvPr/>
        </p:nvPicPr>
        <p:blipFill rotWithShape="1">
          <a:blip r:embed="rId5">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4" name="Picture 23">
            <a:extLst>
              <a:ext uri="{FF2B5EF4-FFF2-40B4-BE49-F238E27FC236}">
                <a16:creationId xmlns:a16="http://schemas.microsoft.com/office/drawing/2014/main" id="{74E74C0A-3BE2-4167-BDB1-5D474F37B92A}"/>
              </a:ext>
            </a:extLst>
          </p:cNvPr>
          <p:cNvPicPr>
            <a:picLocks noChangeAspect="1"/>
          </p:cNvPicPr>
          <p:nvPr/>
        </p:nvPicPr>
        <p:blipFill rotWithShape="1">
          <a:blip r:embed="rId5">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6" name="Picture 25">
            <a:extLst>
              <a:ext uri="{FF2B5EF4-FFF2-40B4-BE49-F238E27FC236}">
                <a16:creationId xmlns:a16="http://schemas.microsoft.com/office/drawing/2014/main" id="{4FD2A47F-7400-4995-ADF1-AE4D4FF26AAE}"/>
              </a:ext>
            </a:extLst>
          </p:cNvPr>
          <p:cNvPicPr>
            <a:picLocks noChangeAspect="1"/>
          </p:cNvPicPr>
          <p:nvPr/>
        </p:nvPicPr>
        <p:blipFill rotWithShape="1">
          <a:blip r:embed="rId5">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spTree>
    <p:extLst>
      <p:ext uri="{BB962C8B-B14F-4D97-AF65-F5344CB8AC3E}">
        <p14:creationId xmlns:p14="http://schemas.microsoft.com/office/powerpoint/2010/main" val="3504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719915-CF55-47FA-AAA2-8B9105A5F008}"/>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146428-CB72-45BE-9E66-8D400D27133F}"/>
              </a:ext>
            </a:extLst>
          </p:cNvPr>
          <p:cNvPicPr>
            <a:picLocks noChangeAspect="1"/>
          </p:cNvPicPr>
          <p:nvPr/>
        </p:nvPicPr>
        <p:blipFill rotWithShape="1">
          <a:blip r:embed="rId2">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6" name="Picture 5">
            <a:extLst>
              <a:ext uri="{FF2B5EF4-FFF2-40B4-BE49-F238E27FC236}">
                <a16:creationId xmlns:a16="http://schemas.microsoft.com/office/drawing/2014/main" id="{4933EF28-73C1-4219-B44C-BBB973313053}"/>
              </a:ext>
            </a:extLst>
          </p:cNvPr>
          <p:cNvPicPr>
            <a:picLocks noChangeAspect="1"/>
          </p:cNvPicPr>
          <p:nvPr/>
        </p:nvPicPr>
        <p:blipFill rotWithShape="1">
          <a:blip r:embed="rId2">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7" name="Picture 6">
            <a:extLst>
              <a:ext uri="{FF2B5EF4-FFF2-40B4-BE49-F238E27FC236}">
                <a16:creationId xmlns:a16="http://schemas.microsoft.com/office/drawing/2014/main" id="{DE76C997-5282-4C73-B892-5444EF9F7029}"/>
              </a:ext>
            </a:extLst>
          </p:cNvPr>
          <p:cNvPicPr>
            <a:picLocks noChangeAspect="1"/>
          </p:cNvPicPr>
          <p:nvPr/>
        </p:nvPicPr>
        <p:blipFill rotWithShape="1">
          <a:blip r:embed="rId2">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pic>
        <p:nvPicPr>
          <p:cNvPr id="3" name="Picture 2">
            <a:extLst>
              <a:ext uri="{FF2B5EF4-FFF2-40B4-BE49-F238E27FC236}">
                <a16:creationId xmlns:a16="http://schemas.microsoft.com/office/drawing/2014/main" id="{3170D796-734F-456B-B205-0D7A606F9DA2}"/>
              </a:ext>
            </a:extLst>
          </p:cNvPr>
          <p:cNvPicPr>
            <a:picLocks noChangeAspect="1"/>
          </p:cNvPicPr>
          <p:nvPr/>
        </p:nvPicPr>
        <p:blipFill rotWithShape="1">
          <a:blip r:embed="rId3">
            <a:extLst>
              <a:ext uri="{28A0092B-C50C-407E-A947-70E740481C1C}">
                <a14:useLocalDpi xmlns:a14="http://schemas.microsoft.com/office/drawing/2010/main" val="0"/>
              </a:ext>
            </a:extLst>
          </a:blip>
          <a:srcRect t="8297" r="1215" b="76444"/>
          <a:stretch/>
        </p:blipFill>
        <p:spPr>
          <a:xfrm>
            <a:off x="26104" y="1016550"/>
            <a:ext cx="12043808" cy="1046480"/>
          </a:xfrm>
          <a:prstGeom prst="rect">
            <a:avLst/>
          </a:prstGeom>
        </p:spPr>
      </p:pic>
      <p:sp>
        <p:nvSpPr>
          <p:cNvPr id="9" name="TextBox 8">
            <a:extLst>
              <a:ext uri="{FF2B5EF4-FFF2-40B4-BE49-F238E27FC236}">
                <a16:creationId xmlns:a16="http://schemas.microsoft.com/office/drawing/2014/main" id="{7848FAA7-971F-4A64-9DF9-31BF6037E084}"/>
              </a:ext>
            </a:extLst>
          </p:cNvPr>
          <p:cNvSpPr txBox="1"/>
          <p:nvPr/>
        </p:nvSpPr>
        <p:spPr>
          <a:xfrm>
            <a:off x="744071" y="2251504"/>
            <a:ext cx="7346317" cy="954107"/>
          </a:xfrm>
          <a:prstGeom prst="rect">
            <a:avLst/>
          </a:prstGeom>
          <a:solidFill>
            <a:schemeClr val="bg1"/>
          </a:solidFill>
        </p:spPr>
        <p:txBody>
          <a:bodyPr wrap="square" rtlCol="0">
            <a:spAutoFit/>
          </a:bodyPr>
          <a:lstStyle/>
          <a:p>
            <a:r>
              <a:rPr lang="en-US" sz="2800" u="sng">
                <a:solidFill>
                  <a:srgbClr val="7030A0"/>
                </a:solidFill>
              </a:rPr>
              <a:t>Quan điểm của chủ nghĩa duy vật bản chất về tính thống nhất vật chất của thế giới?</a:t>
            </a:r>
          </a:p>
        </p:txBody>
      </p:sp>
      <p:pic>
        <p:nvPicPr>
          <p:cNvPr id="23" name="Picture 22">
            <a:extLst>
              <a:ext uri="{FF2B5EF4-FFF2-40B4-BE49-F238E27FC236}">
                <a16:creationId xmlns:a16="http://schemas.microsoft.com/office/drawing/2014/main" id="{3CA3B0EE-93CB-4B11-84A4-9CC4134BDA4F}"/>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4" name="Picture 23">
            <a:extLst>
              <a:ext uri="{FF2B5EF4-FFF2-40B4-BE49-F238E27FC236}">
                <a16:creationId xmlns:a16="http://schemas.microsoft.com/office/drawing/2014/main" id="{62F38D10-9DA0-419F-A9ED-D4378368A241}"/>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5" name="Picture 24">
            <a:extLst>
              <a:ext uri="{FF2B5EF4-FFF2-40B4-BE49-F238E27FC236}">
                <a16:creationId xmlns:a16="http://schemas.microsoft.com/office/drawing/2014/main" id="{803C0384-E1C3-4C79-8A02-DB247D3D1F3B}"/>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1" name="Picture 10">
            <a:extLst>
              <a:ext uri="{FF2B5EF4-FFF2-40B4-BE49-F238E27FC236}">
                <a16:creationId xmlns:a16="http://schemas.microsoft.com/office/drawing/2014/main" id="{66313FBC-9DB5-44A5-B10A-E498EB40B990}"/>
              </a:ext>
            </a:extLst>
          </p:cNvPr>
          <p:cNvPicPr>
            <a:picLocks noChangeAspect="1"/>
          </p:cNvPicPr>
          <p:nvPr/>
        </p:nvPicPr>
        <p:blipFill>
          <a:blip r:embed="rId5"/>
          <a:stretch>
            <a:fillRect/>
          </a:stretch>
        </p:blipFill>
        <p:spPr>
          <a:xfrm>
            <a:off x="-47992" y="-30813"/>
            <a:ext cx="12192000" cy="4381500"/>
          </a:xfrm>
          <a:prstGeom prst="rect">
            <a:avLst/>
          </a:prstGeom>
        </p:spPr>
      </p:pic>
      <p:pic>
        <p:nvPicPr>
          <p:cNvPr id="19" name="Picture 18">
            <a:extLst>
              <a:ext uri="{FF2B5EF4-FFF2-40B4-BE49-F238E27FC236}">
                <a16:creationId xmlns:a16="http://schemas.microsoft.com/office/drawing/2014/main" id="{373F0C74-17B8-49E5-BECF-6B209FC71130}"/>
              </a:ext>
            </a:extLst>
          </p:cNvPr>
          <p:cNvPicPr>
            <a:picLocks noChangeAspect="1"/>
          </p:cNvPicPr>
          <p:nvPr/>
        </p:nvPicPr>
        <p:blipFill>
          <a:blip r:embed="rId6"/>
          <a:stretch>
            <a:fillRect/>
          </a:stretch>
        </p:blipFill>
        <p:spPr>
          <a:xfrm>
            <a:off x="-47992" y="870557"/>
            <a:ext cx="12192000" cy="5726970"/>
          </a:xfrm>
          <a:prstGeom prst="rect">
            <a:avLst/>
          </a:prstGeom>
        </p:spPr>
      </p:pic>
      <p:pic>
        <p:nvPicPr>
          <p:cNvPr id="22" name="Picture 21">
            <a:extLst>
              <a:ext uri="{FF2B5EF4-FFF2-40B4-BE49-F238E27FC236}">
                <a16:creationId xmlns:a16="http://schemas.microsoft.com/office/drawing/2014/main" id="{A4259AA9-D731-4E67-9CEB-E11810E6356F}"/>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21" name="Picture 20">
            <a:extLst>
              <a:ext uri="{FF2B5EF4-FFF2-40B4-BE49-F238E27FC236}">
                <a16:creationId xmlns:a16="http://schemas.microsoft.com/office/drawing/2014/main" id="{327DCF33-B7E8-4EBC-81A8-D8206D20D235}"/>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sp>
        <p:nvSpPr>
          <p:cNvPr id="8" name="TextBox 7">
            <a:extLst>
              <a:ext uri="{FF2B5EF4-FFF2-40B4-BE49-F238E27FC236}">
                <a16:creationId xmlns:a16="http://schemas.microsoft.com/office/drawing/2014/main" id="{82A3D1E0-D110-4C06-83B5-28247DA28524}"/>
              </a:ext>
            </a:extLst>
          </p:cNvPr>
          <p:cNvSpPr txBox="1"/>
          <p:nvPr/>
        </p:nvSpPr>
        <p:spPr>
          <a:xfrm>
            <a:off x="1331041" y="2410311"/>
            <a:ext cx="7739575" cy="2954655"/>
          </a:xfrm>
          <a:prstGeom prst="rect">
            <a:avLst/>
          </a:prstGeom>
          <a:noFill/>
        </p:spPr>
        <p:txBody>
          <a:bodyPr wrap="square" rtlCol="0">
            <a:spAutoFit/>
          </a:bodyPr>
          <a:lstStyle/>
          <a:p>
            <a:pPr marL="514350" indent="-514350">
              <a:buAutoNum type="arabicPeriod"/>
            </a:pPr>
            <a:r>
              <a:rPr lang="fr-FR" sz="2800" dirty="0">
                <a:solidFill>
                  <a:schemeClr val="accent1">
                    <a:lumMod val="75000"/>
                  </a:schemeClr>
                </a:solidFill>
              </a:rPr>
              <a:t>JPEG </a:t>
            </a:r>
            <a:r>
              <a:rPr lang="fr-FR" sz="2800" dirty="0" err="1">
                <a:solidFill>
                  <a:schemeClr val="accent1">
                    <a:lumMod val="75000"/>
                  </a:schemeClr>
                </a:solidFill>
              </a:rPr>
              <a:t>compressor</a:t>
            </a:r>
            <a:r>
              <a:rPr lang="fr-FR" sz="2800" dirty="0">
                <a:solidFill>
                  <a:schemeClr val="accent1">
                    <a:lumMod val="75000"/>
                  </a:schemeClr>
                </a:solidFill>
              </a:rPr>
              <a:t> DSP là </a:t>
            </a:r>
            <a:r>
              <a:rPr lang="fr-FR" sz="2800" dirty="0" err="1">
                <a:solidFill>
                  <a:schemeClr val="accent1">
                    <a:lumMod val="75000"/>
                  </a:schemeClr>
                </a:solidFill>
              </a:rPr>
              <a:t>gì</a:t>
            </a:r>
            <a:r>
              <a:rPr lang="fr-FR" sz="2800" dirty="0">
                <a:solidFill>
                  <a:schemeClr val="accent1">
                    <a:lumMod val="75000"/>
                  </a:schemeClr>
                </a:solidFill>
              </a:rPr>
              <a:t>?</a:t>
            </a:r>
          </a:p>
          <a:p>
            <a:pPr marL="514350" indent="-514350">
              <a:buAutoNum type="arabicPeriod"/>
            </a:pPr>
            <a:endParaRPr lang="fr-FR" sz="2800" dirty="0">
              <a:solidFill>
                <a:schemeClr val="accent1">
                  <a:lumMod val="75000"/>
                </a:schemeClr>
              </a:solidFill>
            </a:endParaRPr>
          </a:p>
          <a:p>
            <a:pPr marL="514350" indent="-514350">
              <a:buAutoNum type="arabicPeriod"/>
            </a:pPr>
            <a:r>
              <a:rPr lang="en-US" sz="2800" dirty="0" err="1">
                <a:solidFill>
                  <a:schemeClr val="accent1">
                    <a:lumMod val="75000"/>
                  </a:schemeClr>
                </a:solidFill>
              </a:rPr>
              <a:t>Mục</a:t>
            </a:r>
            <a:r>
              <a:rPr lang="en-US" sz="2800" dirty="0">
                <a:solidFill>
                  <a:schemeClr val="accent1">
                    <a:lumMod val="75000"/>
                  </a:schemeClr>
                </a:solidFill>
              </a:rPr>
              <a:t> </a:t>
            </a:r>
            <a:r>
              <a:rPr lang="en-US" sz="2800" dirty="0" err="1">
                <a:solidFill>
                  <a:schemeClr val="accent1">
                    <a:lumMod val="75000"/>
                  </a:schemeClr>
                </a:solidFill>
              </a:rPr>
              <a:t>đích</a:t>
            </a:r>
            <a:r>
              <a:rPr lang="en-US" sz="2800" dirty="0">
                <a:solidFill>
                  <a:schemeClr val="accent1">
                    <a:lumMod val="75000"/>
                  </a:schemeClr>
                </a:solidFill>
              </a:rPr>
              <a:t> </a:t>
            </a:r>
            <a:r>
              <a:rPr lang="en-US" sz="2800" dirty="0" err="1">
                <a:solidFill>
                  <a:schemeClr val="accent1">
                    <a:lumMod val="75000"/>
                  </a:schemeClr>
                </a:solidFill>
              </a:rPr>
              <a:t>của</a:t>
            </a:r>
            <a:r>
              <a:rPr lang="en-US" sz="2800" dirty="0">
                <a:solidFill>
                  <a:schemeClr val="accent1">
                    <a:lumMod val="75000"/>
                  </a:schemeClr>
                </a:solidFill>
              </a:rPr>
              <a:t> </a:t>
            </a:r>
            <a:r>
              <a:rPr lang="fr-FR" sz="2800" dirty="0">
                <a:solidFill>
                  <a:schemeClr val="accent1">
                    <a:lumMod val="75000"/>
                  </a:schemeClr>
                </a:solidFill>
              </a:rPr>
              <a:t>JPEG </a:t>
            </a:r>
            <a:r>
              <a:rPr lang="fr-FR" sz="2800" dirty="0" err="1">
                <a:solidFill>
                  <a:schemeClr val="accent1">
                    <a:lumMod val="75000"/>
                  </a:schemeClr>
                </a:solidFill>
              </a:rPr>
              <a:t>compressor</a:t>
            </a:r>
            <a:r>
              <a:rPr lang="fr-FR" sz="2800" dirty="0">
                <a:solidFill>
                  <a:schemeClr val="accent1">
                    <a:lumMod val="75000"/>
                  </a:schemeClr>
                </a:solidFill>
              </a:rPr>
              <a:t> ?</a:t>
            </a:r>
            <a:endParaRPr lang="en-US" sz="2800" dirty="0">
              <a:solidFill>
                <a:schemeClr val="accent1">
                  <a:lumMod val="75000"/>
                </a:schemeClr>
              </a:solidFill>
            </a:endParaRPr>
          </a:p>
          <a:p>
            <a:endParaRPr lang="en-US" sz="2800" dirty="0">
              <a:solidFill>
                <a:schemeClr val="accent1">
                  <a:lumMod val="75000"/>
                </a:schemeClr>
              </a:solidFill>
            </a:endParaRPr>
          </a:p>
          <a:p>
            <a:r>
              <a:rPr lang="en-US" sz="2800" dirty="0">
                <a:solidFill>
                  <a:schemeClr val="accent1">
                    <a:lumMod val="75000"/>
                  </a:schemeClr>
                </a:solidFill>
              </a:rPr>
              <a:t>3.   </a:t>
            </a:r>
            <a:r>
              <a:rPr lang="en-US" sz="2800" dirty="0" err="1">
                <a:solidFill>
                  <a:schemeClr val="accent1">
                    <a:lumMod val="75000"/>
                  </a:schemeClr>
                </a:solidFill>
              </a:rPr>
              <a:t>Hiểu</a:t>
            </a:r>
            <a:r>
              <a:rPr lang="en-US" sz="2800" dirty="0">
                <a:solidFill>
                  <a:schemeClr val="accent1">
                    <a:lumMod val="75000"/>
                  </a:schemeClr>
                </a:solidFill>
              </a:rPr>
              <a:t> </a:t>
            </a:r>
            <a:r>
              <a:rPr lang="en-US" sz="2800" dirty="0" err="1">
                <a:solidFill>
                  <a:schemeClr val="accent1">
                    <a:lumMod val="75000"/>
                  </a:schemeClr>
                </a:solidFill>
              </a:rPr>
              <a:t>rõ</a:t>
            </a:r>
            <a:r>
              <a:rPr lang="en-US" sz="2800" dirty="0">
                <a:solidFill>
                  <a:schemeClr val="accent1">
                    <a:lumMod val="75000"/>
                  </a:schemeClr>
                </a:solidFill>
              </a:rPr>
              <a:t> </a:t>
            </a:r>
            <a:r>
              <a:rPr lang="en-US" sz="2800" dirty="0" err="1">
                <a:solidFill>
                  <a:schemeClr val="accent1">
                    <a:lumMod val="75000"/>
                  </a:schemeClr>
                </a:solidFill>
              </a:rPr>
              <a:t>về</a:t>
            </a:r>
            <a:r>
              <a:rPr lang="en-US" sz="2800" dirty="0">
                <a:solidFill>
                  <a:schemeClr val="accent1">
                    <a:lumMod val="75000"/>
                  </a:schemeClr>
                </a:solidFill>
              </a:rPr>
              <a:t> </a:t>
            </a:r>
            <a:r>
              <a:rPr lang="en-US" sz="2800" dirty="0" err="1">
                <a:solidFill>
                  <a:schemeClr val="accent1">
                    <a:lumMod val="75000"/>
                  </a:schemeClr>
                </a:solidFill>
              </a:rPr>
              <a:t>quá</a:t>
            </a:r>
            <a:r>
              <a:rPr lang="en-US" sz="2800" dirty="0">
                <a:solidFill>
                  <a:schemeClr val="accent1">
                    <a:lumMod val="75000"/>
                  </a:schemeClr>
                </a:solidFill>
              </a:rPr>
              <a:t> </a:t>
            </a:r>
            <a:r>
              <a:rPr lang="en-US" sz="2800" dirty="0" err="1">
                <a:solidFill>
                  <a:schemeClr val="accent1">
                    <a:lumMod val="75000"/>
                  </a:schemeClr>
                </a:solidFill>
              </a:rPr>
              <a:t>trình</a:t>
            </a:r>
            <a:r>
              <a:rPr lang="en-US" sz="2800" dirty="0">
                <a:solidFill>
                  <a:schemeClr val="accent1">
                    <a:lumMod val="75000"/>
                  </a:schemeClr>
                </a:solidFill>
              </a:rPr>
              <a:t> </a:t>
            </a:r>
            <a:r>
              <a:rPr lang="fr-FR" sz="2800" dirty="0">
                <a:solidFill>
                  <a:schemeClr val="accent1">
                    <a:lumMod val="75000"/>
                  </a:schemeClr>
                </a:solidFill>
              </a:rPr>
              <a:t>JPEG </a:t>
            </a:r>
            <a:r>
              <a:rPr lang="fr-FR" sz="2800" dirty="0" err="1">
                <a:solidFill>
                  <a:schemeClr val="accent1">
                    <a:lumMod val="75000"/>
                  </a:schemeClr>
                </a:solidFill>
              </a:rPr>
              <a:t>compressor</a:t>
            </a:r>
            <a:r>
              <a:rPr lang="fr-FR" sz="2800" dirty="0">
                <a:solidFill>
                  <a:schemeClr val="accent1">
                    <a:lumMod val="75000"/>
                  </a:schemeClr>
                </a:solidFill>
              </a:rPr>
              <a:t> DSP </a:t>
            </a:r>
            <a:endParaRPr lang="en-US" sz="2800" dirty="0">
              <a:solidFill>
                <a:schemeClr val="accent1">
                  <a:lumMod val="75000"/>
                </a:schemeClr>
              </a:solidFill>
            </a:endParaRPr>
          </a:p>
          <a:p>
            <a:endParaRPr lang="en-US" sz="2800" dirty="0">
              <a:solidFill>
                <a:schemeClr val="accent1">
                  <a:lumMod val="75000"/>
                </a:schemeClr>
              </a:solidFill>
            </a:endParaRPr>
          </a:p>
          <a:p>
            <a:endParaRPr lang="en-US" dirty="0"/>
          </a:p>
        </p:txBody>
      </p:sp>
      <p:pic>
        <p:nvPicPr>
          <p:cNvPr id="27" name="Picture 26">
            <a:extLst>
              <a:ext uri="{FF2B5EF4-FFF2-40B4-BE49-F238E27FC236}">
                <a16:creationId xmlns:a16="http://schemas.microsoft.com/office/drawing/2014/main" id="{5B30B158-DAFF-4532-811D-E0F2A6F51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600333">
            <a:off x="12254294" y="6294104"/>
            <a:ext cx="889702" cy="1127791"/>
          </a:xfrm>
          <a:prstGeom prst="rect">
            <a:avLst/>
          </a:prstGeom>
        </p:spPr>
      </p:pic>
    </p:spTree>
    <p:extLst>
      <p:ext uri="{BB962C8B-B14F-4D97-AF65-F5344CB8AC3E}">
        <p14:creationId xmlns:p14="http://schemas.microsoft.com/office/powerpoint/2010/main" val="11407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3.54167E-6 0 L -0.68855 -0.5206 " pathEditMode="relative" rAng="0" ptsTypes="AA">
                                      <p:cBhvr>
                                        <p:cTn id="21" dur="1000" fill="hold"/>
                                        <p:tgtEl>
                                          <p:spTgt spid="27"/>
                                        </p:tgtEl>
                                        <p:attrNameLst>
                                          <p:attrName>ppt_x</p:attrName>
                                          <p:attrName>ppt_y</p:attrName>
                                        </p:attrNameLst>
                                      </p:cBhvr>
                                      <p:rCtr x="-34427" y="-26042"/>
                                    </p:animMotion>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TotalTime>
  <Words>336</Words>
  <Application>Microsoft Office PowerPoint</Application>
  <PresentationFormat>Widescreen</PresentationFormat>
  <Paragraphs>54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Nguyễn Nam</cp:lastModifiedBy>
  <cp:revision>80</cp:revision>
  <dcterms:created xsi:type="dcterms:W3CDTF">2021-05-11T00:32:18Z</dcterms:created>
  <dcterms:modified xsi:type="dcterms:W3CDTF">2021-06-02T16:29:56Z</dcterms:modified>
</cp:coreProperties>
</file>